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6" r:id="rId6"/>
    <p:sldId id="269" r:id="rId7"/>
    <p:sldId id="270" r:id="rId8"/>
    <p:sldId id="268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 rtl="0"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C1F23-B265-41D8-A518-0902F8DE2F19}" v="15" dt="2023-06-28T18:26:38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g, Trude" userId="5166e2cf-8a0a-4e86-b274-c6f8f376cdb9" providerId="ADAL" clId="{C7CC1F23-B265-41D8-A518-0902F8DE2F19}"/>
    <pc:docChg chg="undo custSel addSld delSld modSld sldOrd">
      <pc:chgData name="Søreng, Trude" userId="5166e2cf-8a0a-4e86-b274-c6f8f376cdb9" providerId="ADAL" clId="{C7CC1F23-B265-41D8-A518-0902F8DE2F19}" dt="2023-06-28T18:37:54.133" v="368" actId="20577"/>
      <pc:docMkLst>
        <pc:docMk/>
      </pc:docMkLst>
      <pc:sldChg chg="modSp mod">
        <pc:chgData name="Søreng, Trude" userId="5166e2cf-8a0a-4e86-b274-c6f8f376cdb9" providerId="ADAL" clId="{C7CC1F23-B265-41D8-A518-0902F8DE2F19}" dt="2023-06-28T17:52:23.561" v="1" actId="20577"/>
        <pc:sldMkLst>
          <pc:docMk/>
          <pc:sldMk cId="969913422" sldId="256"/>
        </pc:sldMkLst>
        <pc:spChg chg="mod">
          <ac:chgData name="Søreng, Trude" userId="5166e2cf-8a0a-4e86-b274-c6f8f376cdb9" providerId="ADAL" clId="{C7CC1F23-B265-41D8-A518-0902F8DE2F19}" dt="2023-06-28T17:52:23.561" v="1" actId="20577"/>
          <ac:spMkLst>
            <pc:docMk/>
            <pc:sldMk cId="969913422" sldId="256"/>
            <ac:spMk id="3" creationId="{C5370FC1-A32E-43A6-9E96-92974CB54F20}"/>
          </ac:spMkLst>
        </pc:spChg>
      </pc:sldChg>
      <pc:sldChg chg="modSp mod">
        <pc:chgData name="Søreng, Trude" userId="5166e2cf-8a0a-4e86-b274-c6f8f376cdb9" providerId="ADAL" clId="{C7CC1F23-B265-41D8-A518-0902F8DE2F19}" dt="2023-06-28T18:37:27.539" v="366" actId="2711"/>
        <pc:sldMkLst>
          <pc:docMk/>
          <pc:sldMk cId="3061973189" sldId="266"/>
        </pc:sldMkLst>
        <pc:spChg chg="mod">
          <ac:chgData name="Søreng, Trude" userId="5166e2cf-8a0a-4e86-b274-c6f8f376cdb9" providerId="ADAL" clId="{C7CC1F23-B265-41D8-A518-0902F8DE2F19}" dt="2023-06-28T18:37:27.539" v="366" actId="2711"/>
          <ac:spMkLst>
            <pc:docMk/>
            <pc:sldMk cId="3061973189" sldId="266"/>
            <ac:spMk id="3" creationId="{8EA13E10-054D-169D-21BB-73BB69219000}"/>
          </ac:spMkLst>
        </pc:spChg>
      </pc:sldChg>
      <pc:sldChg chg="modSp new del mod">
        <pc:chgData name="Søreng, Trude" userId="5166e2cf-8a0a-4e86-b274-c6f8f376cdb9" providerId="ADAL" clId="{C7CC1F23-B265-41D8-A518-0902F8DE2F19}" dt="2023-06-28T17:53:41.544" v="5" actId="47"/>
        <pc:sldMkLst>
          <pc:docMk/>
          <pc:sldMk cId="522854143" sldId="267"/>
        </pc:sldMkLst>
        <pc:spChg chg="mod">
          <ac:chgData name="Søreng, Trude" userId="5166e2cf-8a0a-4e86-b274-c6f8f376cdb9" providerId="ADAL" clId="{C7CC1F23-B265-41D8-A518-0902F8DE2F19}" dt="2023-06-28T17:53:11.446" v="4" actId="27636"/>
          <ac:spMkLst>
            <pc:docMk/>
            <pc:sldMk cId="522854143" sldId="267"/>
            <ac:spMk id="3" creationId="{0CD17B54-00CC-57CD-209C-21AC48C4AD13}"/>
          </ac:spMkLst>
        </pc:spChg>
      </pc:sldChg>
      <pc:sldChg chg="addSp delSp modSp new del mod">
        <pc:chgData name="Søreng, Trude" userId="5166e2cf-8a0a-4e86-b274-c6f8f376cdb9" providerId="ADAL" clId="{C7CC1F23-B265-41D8-A518-0902F8DE2F19}" dt="2023-06-28T18:02:39.831" v="82" actId="2696"/>
        <pc:sldMkLst>
          <pc:docMk/>
          <pc:sldMk cId="2179898013" sldId="267"/>
        </pc:sldMkLst>
        <pc:spChg chg="mod">
          <ac:chgData name="Søreng, Trude" userId="5166e2cf-8a0a-4e86-b274-c6f8f376cdb9" providerId="ADAL" clId="{C7CC1F23-B265-41D8-A518-0902F8DE2F19}" dt="2023-06-28T17:59:43.513" v="66" actId="1076"/>
          <ac:spMkLst>
            <pc:docMk/>
            <pc:sldMk cId="2179898013" sldId="267"/>
            <ac:spMk id="2" creationId="{0160F56F-A60F-2ED1-8CF9-28D474CADD12}"/>
          </ac:spMkLst>
        </pc:spChg>
        <pc:spChg chg="del mod">
          <ac:chgData name="Søreng, Trude" userId="5166e2cf-8a0a-4e86-b274-c6f8f376cdb9" providerId="ADAL" clId="{C7CC1F23-B265-41D8-A518-0902F8DE2F19}" dt="2023-06-28T17:57:31.757" v="12"/>
          <ac:spMkLst>
            <pc:docMk/>
            <pc:sldMk cId="2179898013" sldId="267"/>
            <ac:spMk id="3" creationId="{E7D8D9B5-7312-C796-FFA3-5B6C5EC24C4D}"/>
          </ac:spMkLst>
        </pc:spChg>
        <pc:graphicFrameChg chg="add mod modGraphic">
          <ac:chgData name="Søreng, Trude" userId="5166e2cf-8a0a-4e86-b274-c6f8f376cdb9" providerId="ADAL" clId="{C7CC1F23-B265-41D8-A518-0902F8DE2F19}" dt="2023-06-28T17:58:16.638" v="38" actId="14100"/>
          <ac:graphicFrameMkLst>
            <pc:docMk/>
            <pc:sldMk cId="2179898013" sldId="267"/>
            <ac:graphicFrameMk id="4" creationId="{868C1282-7603-DE59-7E93-FA3F7F7026CA}"/>
          </ac:graphicFrameMkLst>
        </pc:graphicFrameChg>
      </pc:sldChg>
      <pc:sldChg chg="addSp delSp modSp new mod">
        <pc:chgData name="Søreng, Trude" userId="5166e2cf-8a0a-4e86-b274-c6f8f376cdb9" providerId="ADAL" clId="{C7CC1F23-B265-41D8-A518-0902F8DE2F19}" dt="2023-06-28T18:06:55.679" v="126" actId="20577"/>
        <pc:sldMkLst>
          <pc:docMk/>
          <pc:sldMk cId="609741517" sldId="268"/>
        </pc:sldMkLst>
        <pc:spChg chg="add mod">
          <ac:chgData name="Søreng, Trude" userId="5166e2cf-8a0a-4e86-b274-c6f8f376cdb9" providerId="ADAL" clId="{C7CC1F23-B265-41D8-A518-0902F8DE2F19}" dt="2023-06-28T18:02:46.197" v="85" actId="20577"/>
          <ac:spMkLst>
            <pc:docMk/>
            <pc:sldMk cId="609741517" sldId="268"/>
            <ac:spMk id="3" creationId="{D5B3CC9F-F450-1452-ADFF-5BE9149ACCC4}"/>
          </ac:spMkLst>
        </pc:spChg>
        <pc:spChg chg="add mod">
          <ac:chgData name="Søreng, Trude" userId="5166e2cf-8a0a-4e86-b274-c6f8f376cdb9" providerId="ADAL" clId="{C7CC1F23-B265-41D8-A518-0902F8DE2F19}" dt="2023-06-28T18:06:55.679" v="126" actId="20577"/>
          <ac:spMkLst>
            <pc:docMk/>
            <pc:sldMk cId="609741517" sldId="268"/>
            <ac:spMk id="7" creationId="{345861BA-E16E-06AD-60A2-3BF4B9F2FC4A}"/>
          </ac:spMkLst>
        </pc:spChg>
        <pc:graphicFrameChg chg="add del mod modGraphic">
          <ac:chgData name="Søreng, Trude" userId="5166e2cf-8a0a-4e86-b274-c6f8f376cdb9" providerId="ADAL" clId="{C7CC1F23-B265-41D8-A518-0902F8DE2F19}" dt="2023-06-28T18:00:19.370" v="70" actId="478"/>
          <ac:graphicFrameMkLst>
            <pc:docMk/>
            <pc:sldMk cId="609741517" sldId="268"/>
            <ac:graphicFrameMk id="4" creationId="{E3AA1905-3930-B44C-192D-60352EE0DB02}"/>
          </ac:graphicFrameMkLst>
        </pc:graphicFrameChg>
        <pc:graphicFrameChg chg="add del mod">
          <ac:chgData name="Søreng, Trude" userId="5166e2cf-8a0a-4e86-b274-c6f8f376cdb9" providerId="ADAL" clId="{C7CC1F23-B265-41D8-A518-0902F8DE2F19}" dt="2023-06-28T18:02:02.267" v="76" actId="478"/>
          <ac:graphicFrameMkLst>
            <pc:docMk/>
            <pc:sldMk cId="609741517" sldId="268"/>
            <ac:graphicFrameMk id="5" creationId="{CD91B1DE-3D7F-AAAD-A97F-FCA35D7B4B2B}"/>
          </ac:graphicFrameMkLst>
        </pc:graphicFrameChg>
        <pc:graphicFrameChg chg="add mod">
          <ac:chgData name="Søreng, Trude" userId="5166e2cf-8a0a-4e86-b274-c6f8f376cdb9" providerId="ADAL" clId="{C7CC1F23-B265-41D8-A518-0902F8DE2F19}" dt="2023-06-28T18:02:59.404" v="86" actId="14100"/>
          <ac:graphicFrameMkLst>
            <pc:docMk/>
            <pc:sldMk cId="609741517" sldId="268"/>
            <ac:graphicFrameMk id="6" creationId="{7AEDF3EB-3018-C08E-53DA-3897F3855A75}"/>
          </ac:graphicFrameMkLst>
        </pc:graphicFrameChg>
      </pc:sldChg>
      <pc:sldChg chg="modSp new mod">
        <pc:chgData name="Søreng, Trude" userId="5166e2cf-8a0a-4e86-b274-c6f8f376cdb9" providerId="ADAL" clId="{C7CC1F23-B265-41D8-A518-0902F8DE2F19}" dt="2023-06-28T18:03:39.424" v="90" actId="12"/>
        <pc:sldMkLst>
          <pc:docMk/>
          <pc:sldMk cId="336512589" sldId="269"/>
        </pc:sldMkLst>
        <pc:spChg chg="mod">
          <ac:chgData name="Søreng, Trude" userId="5166e2cf-8a0a-4e86-b274-c6f8f376cdb9" providerId="ADAL" clId="{C7CC1F23-B265-41D8-A518-0902F8DE2F19}" dt="2023-06-28T18:03:39.424" v="90" actId="12"/>
          <ac:spMkLst>
            <pc:docMk/>
            <pc:sldMk cId="336512589" sldId="269"/>
            <ac:spMk id="2" creationId="{20D7EE46-3858-D991-13C6-14C99A71BA47}"/>
          </ac:spMkLst>
        </pc:spChg>
      </pc:sldChg>
      <pc:sldChg chg="modSp new mod">
        <pc:chgData name="Søreng, Trude" userId="5166e2cf-8a0a-4e86-b274-c6f8f376cdb9" providerId="ADAL" clId="{C7CC1F23-B265-41D8-A518-0902F8DE2F19}" dt="2023-06-28T18:04:16.989" v="95" actId="11"/>
        <pc:sldMkLst>
          <pc:docMk/>
          <pc:sldMk cId="3110660632" sldId="270"/>
        </pc:sldMkLst>
        <pc:spChg chg="mod">
          <ac:chgData name="Søreng, Trude" userId="5166e2cf-8a0a-4e86-b274-c6f8f376cdb9" providerId="ADAL" clId="{C7CC1F23-B265-41D8-A518-0902F8DE2F19}" dt="2023-06-28T18:04:16.989" v="95" actId="11"/>
          <ac:spMkLst>
            <pc:docMk/>
            <pc:sldMk cId="3110660632" sldId="270"/>
            <ac:spMk id="2" creationId="{66195CF1-C2E2-831A-6093-09FFEFC3D9F6}"/>
          </ac:spMkLst>
        </pc:spChg>
      </pc:sldChg>
      <pc:sldChg chg="modSp mod">
        <pc:chgData name="Søreng, Trude" userId="5166e2cf-8a0a-4e86-b274-c6f8f376cdb9" providerId="ADAL" clId="{C7CC1F23-B265-41D8-A518-0902F8DE2F19}" dt="2023-06-28T18:34:59.016" v="339" actId="2711"/>
        <pc:sldMkLst>
          <pc:docMk/>
          <pc:sldMk cId="207062333" sldId="271"/>
        </pc:sldMkLst>
        <pc:spChg chg="mod">
          <ac:chgData name="Søreng, Trude" userId="5166e2cf-8a0a-4e86-b274-c6f8f376cdb9" providerId="ADAL" clId="{C7CC1F23-B265-41D8-A518-0902F8DE2F19}" dt="2023-06-28T18:07:28.103" v="156" actId="20577"/>
          <ac:spMkLst>
            <pc:docMk/>
            <pc:sldMk cId="207062333" sldId="271"/>
            <ac:spMk id="2" creationId="{66195CF1-C2E2-831A-6093-09FFEFC3D9F6}"/>
          </ac:spMkLst>
        </pc:spChg>
        <pc:spChg chg="mod">
          <ac:chgData name="Søreng, Trude" userId="5166e2cf-8a0a-4e86-b274-c6f8f376cdb9" providerId="ADAL" clId="{C7CC1F23-B265-41D8-A518-0902F8DE2F19}" dt="2023-06-28T18:34:59.016" v="339" actId="2711"/>
          <ac:spMkLst>
            <pc:docMk/>
            <pc:sldMk cId="207062333" sldId="271"/>
            <ac:spMk id="3" creationId="{2E4D1AC4-FBEE-7006-E320-935C75906B05}"/>
          </ac:spMkLst>
        </pc:spChg>
      </pc:sldChg>
      <pc:sldChg chg="addSp delSp modSp new mod">
        <pc:chgData name="Søreng, Trude" userId="5166e2cf-8a0a-4e86-b274-c6f8f376cdb9" providerId="ADAL" clId="{C7CC1F23-B265-41D8-A518-0902F8DE2F19}" dt="2023-06-28T18:37:54.133" v="368" actId="20577"/>
        <pc:sldMkLst>
          <pc:docMk/>
          <pc:sldMk cId="423513934" sldId="272"/>
        </pc:sldMkLst>
        <pc:spChg chg="add mod">
          <ac:chgData name="Søreng, Trude" userId="5166e2cf-8a0a-4e86-b274-c6f8f376cdb9" providerId="ADAL" clId="{C7CC1F23-B265-41D8-A518-0902F8DE2F19}" dt="2023-06-28T18:37:46.540" v="367" actId="113"/>
          <ac:spMkLst>
            <pc:docMk/>
            <pc:sldMk cId="423513934" sldId="272"/>
            <ac:spMk id="3" creationId="{03FF4F24-37E3-73B6-9486-BA11D50E5AB1}"/>
          </ac:spMkLst>
        </pc:spChg>
        <pc:spChg chg="add del mod">
          <ac:chgData name="Søreng, Trude" userId="5166e2cf-8a0a-4e86-b274-c6f8f376cdb9" providerId="ADAL" clId="{C7CC1F23-B265-41D8-A518-0902F8DE2F19}" dt="2023-06-28T18:33:34.282" v="334" actId="478"/>
          <ac:spMkLst>
            <pc:docMk/>
            <pc:sldMk cId="423513934" sldId="272"/>
            <ac:spMk id="5" creationId="{26C7385B-0FD1-EC4B-0051-18B11FB2948B}"/>
          </ac:spMkLst>
        </pc:spChg>
        <pc:spChg chg="add del mod">
          <ac:chgData name="Søreng, Trude" userId="5166e2cf-8a0a-4e86-b274-c6f8f376cdb9" providerId="ADAL" clId="{C7CC1F23-B265-41D8-A518-0902F8DE2F19}" dt="2023-06-28T18:33:30.973" v="333" actId="478"/>
          <ac:spMkLst>
            <pc:docMk/>
            <pc:sldMk cId="423513934" sldId="272"/>
            <ac:spMk id="7" creationId="{A7A1E1FF-517C-40BE-1ADF-8D756FBF90A7}"/>
          </ac:spMkLst>
        </pc:spChg>
        <pc:spChg chg="add del mod">
          <ac:chgData name="Søreng, Trude" userId="5166e2cf-8a0a-4e86-b274-c6f8f376cdb9" providerId="ADAL" clId="{C7CC1F23-B265-41D8-A518-0902F8DE2F19}" dt="2023-06-28T18:33:25.252" v="332" actId="478"/>
          <ac:spMkLst>
            <pc:docMk/>
            <pc:sldMk cId="423513934" sldId="272"/>
            <ac:spMk id="9" creationId="{75144CD5-762B-322D-07E5-32D3550DCBC7}"/>
          </ac:spMkLst>
        </pc:spChg>
        <pc:spChg chg="add del mod">
          <ac:chgData name="Søreng, Trude" userId="5166e2cf-8a0a-4e86-b274-c6f8f376cdb9" providerId="ADAL" clId="{C7CC1F23-B265-41D8-A518-0902F8DE2F19}" dt="2023-06-28T18:33:20.247" v="331"/>
          <ac:spMkLst>
            <pc:docMk/>
            <pc:sldMk cId="423513934" sldId="272"/>
            <ac:spMk id="11" creationId="{2CFB6958-F9FF-7E18-B754-406E4C9E6C11}"/>
          </ac:spMkLst>
        </pc:spChg>
        <pc:spChg chg="add mod">
          <ac:chgData name="Søreng, Trude" userId="5166e2cf-8a0a-4e86-b274-c6f8f376cdb9" providerId="ADAL" clId="{C7CC1F23-B265-41D8-A518-0902F8DE2F19}" dt="2023-06-28T18:37:54.133" v="368" actId="20577"/>
          <ac:spMkLst>
            <pc:docMk/>
            <pc:sldMk cId="423513934" sldId="272"/>
            <ac:spMk id="13" creationId="{5C0BD670-F765-921B-2445-948D3FE6E702}"/>
          </ac:spMkLst>
        </pc:spChg>
      </pc:sldChg>
      <pc:sldChg chg="new del">
        <pc:chgData name="Søreng, Trude" userId="5166e2cf-8a0a-4e86-b274-c6f8f376cdb9" providerId="ADAL" clId="{C7CC1F23-B265-41D8-A518-0902F8DE2F19}" dt="2023-06-28T18:07:03.484" v="127" actId="2696"/>
        <pc:sldMkLst>
          <pc:docMk/>
          <pc:sldMk cId="1120715259" sldId="272"/>
        </pc:sldMkLst>
      </pc:sldChg>
      <pc:sldChg chg="new del">
        <pc:chgData name="Søreng, Trude" userId="5166e2cf-8a0a-4e86-b274-c6f8f376cdb9" providerId="ADAL" clId="{C7CC1F23-B265-41D8-A518-0902F8DE2F19}" dt="2023-06-28T18:04:55.261" v="97" actId="47"/>
        <pc:sldMkLst>
          <pc:docMk/>
          <pc:sldMk cId="2141785222" sldId="272"/>
        </pc:sldMkLst>
      </pc:sldChg>
      <pc:sldChg chg="addSp modSp add mod ord">
        <pc:chgData name="Søreng, Trude" userId="5166e2cf-8a0a-4e86-b274-c6f8f376cdb9" providerId="ADAL" clId="{C7CC1F23-B265-41D8-A518-0902F8DE2F19}" dt="2023-06-28T18:27:28.415" v="260" actId="14100"/>
        <pc:sldMkLst>
          <pc:docMk/>
          <pc:sldMk cId="3022492220" sldId="273"/>
        </pc:sldMkLst>
        <pc:spChg chg="mod">
          <ac:chgData name="Søreng, Trude" userId="5166e2cf-8a0a-4e86-b274-c6f8f376cdb9" providerId="ADAL" clId="{C7CC1F23-B265-41D8-A518-0902F8DE2F19}" dt="2023-06-28T18:16:09.431" v="209" actId="11"/>
          <ac:spMkLst>
            <pc:docMk/>
            <pc:sldMk cId="3022492220" sldId="273"/>
            <ac:spMk id="2" creationId="{66195CF1-C2E2-831A-6093-09FFEFC3D9F6}"/>
          </ac:spMkLst>
        </pc:spChg>
        <pc:spChg chg="mod">
          <ac:chgData name="Søreng, Trude" userId="5166e2cf-8a0a-4e86-b274-c6f8f376cdb9" providerId="ADAL" clId="{C7CC1F23-B265-41D8-A518-0902F8DE2F19}" dt="2023-06-28T18:27:21.926" v="259" actId="14100"/>
          <ac:spMkLst>
            <pc:docMk/>
            <pc:sldMk cId="3022492220" sldId="273"/>
            <ac:spMk id="3" creationId="{2E4D1AC4-FBEE-7006-E320-935C75906B05}"/>
          </ac:spMkLst>
        </pc:spChg>
        <pc:graphicFrameChg chg="add mod modGraphic">
          <ac:chgData name="Søreng, Trude" userId="5166e2cf-8a0a-4e86-b274-c6f8f376cdb9" providerId="ADAL" clId="{C7CC1F23-B265-41D8-A518-0902F8DE2F19}" dt="2023-06-28T18:27:28.415" v="260" actId="14100"/>
          <ac:graphicFrameMkLst>
            <pc:docMk/>
            <pc:sldMk cId="3022492220" sldId="273"/>
            <ac:graphicFrameMk id="4" creationId="{0A2096B1-CD84-6ECD-47CD-88882B2C993D}"/>
          </ac:graphicFrameMkLst>
        </pc:graphicFrameChg>
      </pc:sldChg>
      <pc:sldChg chg="modSp add mod">
        <pc:chgData name="Søreng, Trude" userId="5166e2cf-8a0a-4e86-b274-c6f8f376cdb9" providerId="ADAL" clId="{C7CC1F23-B265-41D8-A518-0902F8DE2F19}" dt="2023-06-28T18:16:47.252" v="224" actId="11"/>
        <pc:sldMkLst>
          <pc:docMk/>
          <pc:sldMk cId="2933199954" sldId="274"/>
        </pc:sldMkLst>
        <pc:spChg chg="mod">
          <ac:chgData name="Søreng, Trude" userId="5166e2cf-8a0a-4e86-b274-c6f8f376cdb9" providerId="ADAL" clId="{C7CC1F23-B265-41D8-A518-0902F8DE2F19}" dt="2023-06-28T18:16:47.252" v="224" actId="11"/>
          <ac:spMkLst>
            <pc:docMk/>
            <pc:sldMk cId="2933199954" sldId="274"/>
            <ac:spMk id="2" creationId="{66195CF1-C2E2-831A-6093-09FFEFC3D9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41E847-8B50-4638-8723-F90C484F663A}" type="datetime1">
              <a:rPr lang="nb-NO" noProof="1" dirty="0" smtClean="0"/>
              <a:t>28.06.2023</a:t>
            </a:fld>
            <a:endParaRPr lang="nb-NO" noProof="1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A0F0C-BE24-43A8-A6ED-60EC67C28C43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D1A8F4-2978-451A-BF87-8A999F3EDE34}" type="datetime1">
              <a:rPr lang="nb-NO" noProof="1" dirty="0" smtClean="0"/>
              <a:t>28.06.2023</a:t>
            </a:fld>
            <a:endParaRPr lang="nb-NO" noProof="1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1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BA3186-490C-4963-9CE5-58096C2F0BE5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nb-NO" noProof="1" dirty="0" smtClean="0"/>
              <a:t>1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1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6A94F59C-E766-479B-A9D2-3531305B5257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5" name="Rett linje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 noProof="1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09B713-2C43-4789-870C-CE490D477FC4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60E5F-02A0-4152-BBB9-D2837DD43DE4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5" name="Rett linje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BF0B4-C8DB-44C7-96A6-75A29CBDE747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sp>
        <p:nvSpPr>
          <p:cNvPr id="14" name="Tekstboks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b-NO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b-NO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19" name="Rett linje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837E8-A1F5-4241-94C4-CC9521B07735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 på sita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6AB80-541F-40CE-8843-932CED1336D5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sp>
        <p:nvSpPr>
          <p:cNvPr id="12" name="Tekstboks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b-NO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b-NO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26" name="Rett linje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nb-NO" noProof="1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0FA999-9F1A-4974-B495-46004CF25273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5" name="Rett linje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48C5C-3200-488A-9BD8-2F17665F5AE0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4" name="Rett linje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02838-1D33-436A-B852-7C3F570794E0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4" name="Rett linje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52EBE-34E2-4C9F-A9A2-D5CDD4267E8C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8BD35A-494E-4FB0-91D7-CBEE8F446A88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6" name="Rett linje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018047-EF3B-4DB6-A219-2A2AE197A9B0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04417-79B4-4018-9EEA-ACA5E842F5F2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8" name="Rett linje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115A3C-D618-4721-B034-3B74A8563B40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4" name="Rett linje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B2BA12-538F-4E92-9926-E9B4749434F9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B6ACD-4321-479A-92DE-0135E738D8F9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6" name="Rett linje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17" name="Plassholder for bilde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 noProof="1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9454E7-F27E-4AF0-B9F5-1A67E5BCC28D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1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666E05A-F631-4815-9DB6-23CBE52CC790}" type="datetime1">
              <a:rPr lang="nb-NO" noProof="1" smtClean="0"/>
              <a:t>28.06.2023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Steinete strand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ihånds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1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Smultring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Smultring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Smultring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Smultring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nb-NO" sz="3200" noProof="1"/>
              <a:t>Årsmøte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nb-NO" sz="2400" noProof="1"/>
              <a:t>Djupvika hyttevel 2023</a:t>
            </a:r>
            <a:endParaRPr lang="nb-NO" noProof="1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084D58-556C-82D8-7CC0-37E63D5B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A13E10-054D-169D-21BB-73BB6921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Godkjenning av innkalling og saksliste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Styrets årsberetning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Regnskap og budsjett samt fastsettelse av neste års kontingent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 av innkomne saker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Valg i henhold til vedtektenes § 9.1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Eventuelt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197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7EE46-3858-D991-13C6-14C99A71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nb-NO" dirty="0"/>
              <a:t>Godkjenning av innkalling og saksliste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614DFE-6D19-7908-FF3D-D1D3C4A95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1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nb-NO" dirty="0"/>
              <a:t>Styrets årsberetning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066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D5B3CC9F-F450-1452-ADFF-5BE9149ACCC4}"/>
              </a:ext>
            </a:extLst>
          </p:cNvPr>
          <p:cNvSpPr txBox="1"/>
          <p:nvPr/>
        </p:nvSpPr>
        <p:spPr>
          <a:xfrm>
            <a:off x="3352800" y="37728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3. Regnskap og budsjett</a:t>
            </a:r>
            <a:endParaRPr lang="nb-NO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AEDF3EB-3018-C08E-53DA-3897F3855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317517"/>
              </p:ext>
            </p:extLst>
          </p:nvPr>
        </p:nvGraphicFramePr>
        <p:xfrm>
          <a:off x="3276600" y="1108204"/>
          <a:ext cx="5403850" cy="5008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68777" imgH="5378575" progId="Excel.Sheet.12">
                  <p:embed/>
                </p:oleObj>
              </mc:Choice>
              <mc:Fallback>
                <p:oleObj name="Worksheet" r:id="rId2" imgW="5168777" imgH="5378575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7AEDF3EB-3018-C08E-53DA-3897F3855A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6600" y="1108204"/>
                        <a:ext cx="5403850" cy="5008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345861BA-E16E-06AD-60A2-3BF4B9F2FC4A}"/>
              </a:ext>
            </a:extLst>
          </p:cNvPr>
          <p:cNvSpPr/>
          <p:nvPr/>
        </p:nvSpPr>
        <p:spPr>
          <a:xfrm>
            <a:off x="9039225" y="4116387"/>
            <a:ext cx="2362200" cy="2000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Neste års kontingent?</a:t>
            </a:r>
          </a:p>
        </p:txBody>
      </p:sp>
    </p:spTree>
    <p:extLst>
      <p:ext uri="{BB962C8B-B14F-4D97-AF65-F5344CB8AC3E}">
        <p14:creationId xmlns:p14="http://schemas.microsoft.com/office/powerpoint/2010/main" val="60974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nb-NO" dirty="0"/>
              <a:t>Behandling av innkomne saker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nb-NO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Utvidet avtale om bryting/strøing for sesongen 2023/2024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3830" indent="0">
              <a:lnSpc>
                <a:spcPct val="107000"/>
              </a:lnSpc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1800" dirty="0">
                <a:effectLst/>
                <a:highlight>
                  <a:srgbClr val="D3D3D3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Styrets innstilling: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103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Styret foreslår at etablerte abonnementsordning for utvidet brøyting i </a:t>
            </a:r>
            <a:r>
              <a:rPr lang="nb-NO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Djupvika</a:t>
            </a:r>
            <a:r>
              <a:rPr lang="nb-NO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videreføres til vinteren 2023/2024. Ny kostnadsberegning gjøres etter at abonnementer har tegnet seg. Frist for å tegne abonnement settes til 1.oktober.</a:t>
            </a:r>
            <a:endParaRPr lang="nb-N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 startAt="2"/>
            </a:pPr>
            <a:r>
              <a:rPr lang="nb-NO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Turpostkasse på Digerberget</a:t>
            </a:r>
          </a:p>
          <a:p>
            <a:pPr marL="16383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b-NO" sz="1800" dirty="0">
                <a:effectLst/>
                <a:highlight>
                  <a:srgbClr val="D3D3D3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Styrets innstilling: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b-NO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Styret foreslår at postkassen etablert av </a:t>
            </a:r>
            <a:r>
              <a:rPr lang="nb-NO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Djupvika</a:t>
            </a:r>
            <a:r>
              <a:rPr lang="nb-NO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hyttevel</a:t>
            </a:r>
            <a:r>
              <a:rPr lang="nb-NO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tas ned. Boka tas vare på. </a:t>
            </a:r>
            <a:endParaRPr lang="nb-N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 startAt="2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06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3FF4F24-37E3-73B6-9486-BA11D50E5AB1}"/>
              </a:ext>
            </a:extLst>
          </p:cNvPr>
          <p:cNvSpPr txBox="1"/>
          <p:nvPr/>
        </p:nvSpPr>
        <p:spPr>
          <a:xfrm>
            <a:off x="1476375" y="130123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+mj-lt"/>
              </a:rPr>
              <a:t>Saker til orientering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C0BD670-F765-921B-2445-948D3FE6E702}"/>
              </a:ext>
            </a:extLst>
          </p:cNvPr>
          <p:cNvSpPr txBox="1"/>
          <p:nvPr/>
        </p:nvSpPr>
        <p:spPr>
          <a:xfrm>
            <a:off x="1590675" y="2057400"/>
            <a:ext cx="89344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arenR"/>
            </a:pPr>
            <a:endParaRPr lang="nb-NO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nb-NO" sz="2800">
                <a:latin typeface="Arial" panose="020B0604020202020204" pitchFamily="34" charset="0"/>
                <a:cs typeface="Arial" panose="020B0604020202020204" pitchFamily="34" charset="0"/>
              </a:rPr>
              <a:t>Informasjon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fra prosjekteier av </a:t>
            </a: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Djupvika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hyttefelt</a:t>
            </a:r>
          </a:p>
          <a:p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 startAt="2"/>
            </a:pP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Nøkkelboks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ved </a:t>
            </a: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Mevikbommen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 startAt="3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Sikring av turløype til/fra Digerberget</a:t>
            </a:r>
          </a:p>
          <a:p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d)	Transportbestilling </a:t>
            </a: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AtB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Djupvika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-Åsen t/r</a:t>
            </a:r>
          </a:p>
        </p:txBody>
      </p:sp>
    </p:spTree>
    <p:extLst>
      <p:ext uri="{BB962C8B-B14F-4D97-AF65-F5344CB8AC3E}">
        <p14:creationId xmlns:p14="http://schemas.microsoft.com/office/powerpoint/2010/main" val="42351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nb-NO" dirty="0"/>
              <a:t>Valg i henhold til vedtektenes § 9.1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66925"/>
            <a:ext cx="9601196" cy="380894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Valgkomiteens innstilling: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A2096B1-CD84-6ECD-47CD-88882B2C9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80739"/>
              </p:ext>
            </p:extLst>
          </p:nvPr>
        </p:nvGraphicFramePr>
        <p:xfrm>
          <a:off x="2695575" y="2552700"/>
          <a:ext cx="6334124" cy="3575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173">
                  <a:extLst>
                    <a:ext uri="{9D8B030D-6E8A-4147-A177-3AD203B41FA5}">
                      <a16:colId xmlns:a16="http://schemas.microsoft.com/office/drawing/2014/main" val="2231660585"/>
                    </a:ext>
                  </a:extLst>
                </a:gridCol>
                <a:gridCol w="1571433">
                  <a:extLst>
                    <a:ext uri="{9D8B030D-6E8A-4147-A177-3AD203B41FA5}">
                      <a16:colId xmlns:a16="http://schemas.microsoft.com/office/drawing/2014/main" val="3167103255"/>
                    </a:ext>
                  </a:extLst>
                </a:gridCol>
                <a:gridCol w="1011398">
                  <a:extLst>
                    <a:ext uri="{9D8B030D-6E8A-4147-A177-3AD203B41FA5}">
                      <a16:colId xmlns:a16="http://schemas.microsoft.com/office/drawing/2014/main" val="1742685974"/>
                    </a:ext>
                  </a:extLst>
                </a:gridCol>
                <a:gridCol w="699446">
                  <a:extLst>
                    <a:ext uri="{9D8B030D-6E8A-4147-A177-3AD203B41FA5}">
                      <a16:colId xmlns:a16="http://schemas.microsoft.com/office/drawing/2014/main" val="4177381469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2011735726"/>
                    </a:ext>
                  </a:extLst>
                </a:gridCol>
              </a:tblGrid>
              <a:tr h="583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Verv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Sittende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På valg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Tar gjenvalg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Innstilt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951996"/>
                  </a:ext>
                </a:extLst>
              </a:tr>
              <a:tr h="19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Styreleder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Roar Hildonen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Kari Wigum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399566"/>
                  </a:ext>
                </a:extLst>
              </a:tr>
              <a:tr h="516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Styremedlem og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veiansvarlig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Sigmund Virik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Nils Martin Withbro                                          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3036092"/>
                  </a:ext>
                </a:extLst>
              </a:tr>
              <a:tr h="19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Styremedlem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Morten Eilertsen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1 år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586791"/>
                  </a:ext>
                </a:extLst>
              </a:tr>
              <a:tr h="19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Kasserer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Bente Ertsgaard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(1 år igjen)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863740"/>
                  </a:ext>
                </a:extLst>
              </a:tr>
              <a:tr h="19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Sekretær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Trude Søreng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 år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433474"/>
                  </a:ext>
                </a:extLst>
              </a:tr>
              <a:tr h="19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Varamedlem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Kjell Sirnes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Ståle Sirnes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162301"/>
                  </a:ext>
                </a:extLst>
              </a:tr>
              <a:tr h="366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Aktivitetsansvarlig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Daniel Flaamo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(1 år igjen)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452517"/>
                  </a:ext>
                </a:extLst>
              </a:tr>
              <a:tr h="366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Aktivitetsansvarlig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Andreas Larem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(1 år igjen)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763576"/>
                  </a:ext>
                </a:extLst>
              </a:tr>
              <a:tr h="366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Aktivitetsansvarlig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Thomas Holmsberg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(1 år igjen)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102506"/>
                  </a:ext>
                </a:extLst>
              </a:tr>
              <a:tr h="19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Valgkomité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Terje Talmo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(1 år igjen)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237700"/>
                  </a:ext>
                </a:extLst>
              </a:tr>
              <a:tr h="196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Valgkomité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Erik Iversen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(1 år igjen)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 dirty="0">
                          <a:effectLst/>
                        </a:rPr>
                        <a:t> </a:t>
                      </a:r>
                      <a:endParaRPr lang="nb-N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079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49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nb-NO" dirty="0"/>
              <a:t>Eventuelt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199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Økologisk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305_TF78524312" id="{6F054B80-9FB4-46BC-8B5F-F7B587A3606C}" vid="{DFE6442E-F66B-4B77-803F-282D2DC8E3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Fritidsaktivitetsdesign</Template>
  <TotalTime>48</TotalTime>
  <Words>277</Words>
  <Application>Microsoft Office PowerPoint</Application>
  <PresentationFormat>Widescreen</PresentationFormat>
  <Paragraphs>94</Paragraphs>
  <Slides>9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Økologisk</vt:lpstr>
      <vt:lpstr>Microsoft Excel-regneark</vt:lpstr>
      <vt:lpstr>Årsmøte</vt:lpstr>
      <vt:lpstr>Saksliste</vt:lpstr>
      <vt:lpstr>Godkjenning av innkalling og saksliste </vt:lpstr>
      <vt:lpstr>Styrets årsberetning </vt:lpstr>
      <vt:lpstr>PowerPoint-presentasjon</vt:lpstr>
      <vt:lpstr>Behandling av innkomne saker </vt:lpstr>
      <vt:lpstr>PowerPoint-presentasjon</vt:lpstr>
      <vt:lpstr>Valg i henhold til vedtektenes § 9.1 </vt:lpstr>
      <vt:lpstr>Eventuelt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Årsmøte</dc:title>
  <dc:creator>Søreng, Trude</dc:creator>
  <cp:lastModifiedBy>Søreng, Trude</cp:lastModifiedBy>
  <cp:revision>1</cp:revision>
  <dcterms:created xsi:type="dcterms:W3CDTF">2022-07-09T08:39:36Z</dcterms:created>
  <dcterms:modified xsi:type="dcterms:W3CDTF">2023-06-28T18:37:55Z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