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6" r:id="rId6"/>
    <p:sldId id="269" r:id="rId7"/>
    <p:sldId id="270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2" r:id="rId18"/>
    <p:sldId id="287" r:id="rId19"/>
    <p:sldId id="271" r:id="rId20"/>
    <p:sldId id="283" r:id="rId21"/>
    <p:sldId id="284" r:id="rId22"/>
    <p:sldId id="285" r:id="rId23"/>
    <p:sldId id="297" r:id="rId24"/>
    <p:sldId id="280" r:id="rId25"/>
    <p:sldId id="273" r:id="rId26"/>
    <p:sldId id="274" r:id="rId27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9FA29-32BE-4E5D-8EBE-6652C2F1BF8F}" v="38" dt="2024-07-02T18:20:26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93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g, Trude" userId="5166e2cf-8a0a-4e86-b274-c6f8f376cdb9" providerId="ADAL" clId="{B511555C-4D41-479B-9162-FAECE0DA1378}"/>
    <pc:docChg chg="undo custSel addSld delSld modSld">
      <pc:chgData name="Søreng, Trude" userId="5166e2cf-8a0a-4e86-b274-c6f8f376cdb9" providerId="ADAL" clId="{B511555C-4D41-479B-9162-FAECE0DA1378}" dt="2024-06-06T13:57:26.009" v="906" actId="122"/>
      <pc:docMkLst>
        <pc:docMk/>
      </pc:docMkLst>
      <pc:sldChg chg="modSp mod">
        <pc:chgData name="Søreng, Trude" userId="5166e2cf-8a0a-4e86-b274-c6f8f376cdb9" providerId="ADAL" clId="{B511555C-4D41-479B-9162-FAECE0DA1378}" dt="2024-06-02T19:47:21.226" v="85" actId="20577"/>
        <pc:sldMkLst>
          <pc:docMk/>
          <pc:sldMk cId="969913422" sldId="256"/>
        </pc:sldMkLst>
        <pc:spChg chg="mod">
          <ac:chgData name="Søreng, Trude" userId="5166e2cf-8a0a-4e86-b274-c6f8f376cdb9" providerId="ADAL" clId="{B511555C-4D41-479B-9162-FAECE0DA1378}" dt="2024-06-02T19:47:21.226" v="85" actId="20577"/>
          <ac:spMkLst>
            <pc:docMk/>
            <pc:sldMk cId="969913422" sldId="256"/>
            <ac:spMk id="2" creationId="{D4774D57-151E-4936-9AF4-E70073D4EB30}"/>
          </ac:spMkLst>
        </pc:spChg>
        <pc:spChg chg="mod">
          <ac:chgData name="Søreng, Trude" userId="5166e2cf-8a0a-4e86-b274-c6f8f376cdb9" providerId="ADAL" clId="{B511555C-4D41-479B-9162-FAECE0DA1378}" dt="2024-06-02T19:43:04.026" v="1" actId="20577"/>
          <ac:spMkLst>
            <pc:docMk/>
            <pc:sldMk cId="969913422" sldId="256"/>
            <ac:spMk id="3" creationId="{C5370FC1-A32E-43A6-9E96-92974CB54F20}"/>
          </ac:spMkLst>
        </pc:spChg>
      </pc:sldChg>
      <pc:sldChg chg="modSp mod">
        <pc:chgData name="Søreng, Trude" userId="5166e2cf-8a0a-4e86-b274-c6f8f376cdb9" providerId="ADAL" clId="{B511555C-4D41-479B-9162-FAECE0DA1378}" dt="2024-06-02T19:46:03.885" v="73" actId="20577"/>
        <pc:sldMkLst>
          <pc:docMk/>
          <pc:sldMk cId="3061973189" sldId="266"/>
        </pc:sldMkLst>
        <pc:spChg chg="mod">
          <ac:chgData name="Søreng, Trude" userId="5166e2cf-8a0a-4e86-b274-c6f8f376cdb9" providerId="ADAL" clId="{B511555C-4D41-479B-9162-FAECE0DA1378}" dt="2024-06-02T19:46:03.885" v="73" actId="20577"/>
          <ac:spMkLst>
            <pc:docMk/>
            <pc:sldMk cId="3061973189" sldId="266"/>
            <ac:spMk id="3" creationId="{8EA13E10-054D-169D-21BB-73BB69219000}"/>
          </ac:spMkLst>
        </pc:spChg>
      </pc:sldChg>
      <pc:sldChg chg="addSp delSp modSp del mod">
        <pc:chgData name="Søreng, Trude" userId="5166e2cf-8a0a-4e86-b274-c6f8f376cdb9" providerId="ADAL" clId="{B511555C-4D41-479B-9162-FAECE0DA1378}" dt="2024-06-06T13:53:01.514" v="848" actId="47"/>
        <pc:sldMkLst>
          <pc:docMk/>
          <pc:sldMk cId="609741517" sldId="268"/>
        </pc:sldMkLst>
        <pc:spChg chg="del mod">
          <ac:chgData name="Søreng, Trude" userId="5166e2cf-8a0a-4e86-b274-c6f8f376cdb9" providerId="ADAL" clId="{B511555C-4D41-479B-9162-FAECE0DA1378}" dt="2024-06-06T13:52:04.087" v="835"/>
          <ac:spMkLst>
            <pc:docMk/>
            <pc:sldMk cId="609741517" sldId="268"/>
            <ac:spMk id="3" creationId="{D5B3CC9F-F450-1452-ADFF-5BE9149ACCC4}"/>
          </ac:spMkLst>
        </pc:spChg>
        <pc:spChg chg="add del mod">
          <ac:chgData name="Søreng, Trude" userId="5166e2cf-8a0a-4e86-b274-c6f8f376cdb9" providerId="ADAL" clId="{B511555C-4D41-479B-9162-FAECE0DA1378}" dt="2024-06-06T13:52:50.467" v="845"/>
          <ac:spMkLst>
            <pc:docMk/>
            <pc:sldMk cId="609741517" sldId="268"/>
            <ac:spMk id="4" creationId="{6FD8DCB2-F8EE-2432-D89E-46D032DB6A63}"/>
          </ac:spMkLst>
        </pc:spChg>
        <pc:spChg chg="add del">
          <ac:chgData name="Søreng, Trude" userId="5166e2cf-8a0a-4e86-b274-c6f8f376cdb9" providerId="ADAL" clId="{B511555C-4D41-479B-9162-FAECE0DA1378}" dt="2024-06-06T13:52:26.931" v="840" actId="21"/>
          <ac:spMkLst>
            <pc:docMk/>
            <pc:sldMk cId="609741517" sldId="268"/>
            <ac:spMk id="7" creationId="{345861BA-E16E-06AD-60A2-3BF4B9F2FC4A}"/>
          </ac:spMkLst>
        </pc:spChg>
        <pc:graphicFrameChg chg="add mod">
          <ac:chgData name="Søreng, Trude" userId="5166e2cf-8a0a-4e86-b274-c6f8f376cdb9" providerId="ADAL" clId="{B511555C-4D41-479B-9162-FAECE0DA1378}" dt="2024-06-06T13:52:20.531" v="838" actId="12084"/>
          <ac:graphicFrameMkLst>
            <pc:docMk/>
            <pc:sldMk cId="609741517" sldId="268"/>
            <ac:graphicFrameMk id="5" creationId="{52636DF7-D86E-069F-FEA4-8921799182FC}"/>
          </ac:graphicFrameMkLst>
        </pc:graphicFrameChg>
        <pc:graphicFrameChg chg="del">
          <ac:chgData name="Søreng, Trude" userId="5166e2cf-8a0a-4e86-b274-c6f8f376cdb9" providerId="ADAL" clId="{B511555C-4D41-479B-9162-FAECE0DA1378}" dt="2024-06-02T19:43:25.708" v="2" actId="478"/>
          <ac:graphicFrameMkLst>
            <pc:docMk/>
            <pc:sldMk cId="609741517" sldId="268"/>
            <ac:graphicFrameMk id="6" creationId="{7AEDF3EB-3018-C08E-53DA-3897F3855A75}"/>
          </ac:graphicFrameMkLst>
        </pc:graphicFrameChg>
      </pc:sldChg>
      <pc:sldChg chg="addSp modSp mod">
        <pc:chgData name="Søreng, Trude" userId="5166e2cf-8a0a-4e86-b274-c6f8f376cdb9" providerId="ADAL" clId="{B511555C-4D41-479B-9162-FAECE0DA1378}" dt="2024-06-06T13:30:42.933" v="514" actId="20577"/>
        <pc:sldMkLst>
          <pc:docMk/>
          <pc:sldMk cId="207062333" sldId="271"/>
        </pc:sldMkLst>
        <pc:spChg chg="mod">
          <ac:chgData name="Søreng, Trude" userId="5166e2cf-8a0a-4e86-b274-c6f8f376cdb9" providerId="ADAL" clId="{B511555C-4D41-479B-9162-FAECE0DA1378}" dt="2024-06-02T21:27:37.804" v="137" actId="20577"/>
          <ac:spMkLst>
            <pc:docMk/>
            <pc:sldMk cId="207062333" sldId="271"/>
            <ac:spMk id="2" creationId="{66195CF1-C2E2-831A-6093-09FFEFC3D9F6}"/>
          </ac:spMkLst>
        </pc:spChg>
        <pc:spChg chg="mod">
          <ac:chgData name="Søreng, Trude" userId="5166e2cf-8a0a-4e86-b274-c6f8f376cdb9" providerId="ADAL" clId="{B511555C-4D41-479B-9162-FAECE0DA1378}" dt="2024-06-06T13:30:42.933" v="514" actId="20577"/>
          <ac:spMkLst>
            <pc:docMk/>
            <pc:sldMk cId="207062333" sldId="271"/>
            <ac:spMk id="3" creationId="{2E4D1AC4-FBEE-7006-E320-935C75906B05}"/>
          </ac:spMkLst>
        </pc:spChg>
        <pc:picChg chg="add mod">
          <ac:chgData name="Søreng, Trude" userId="5166e2cf-8a0a-4e86-b274-c6f8f376cdb9" providerId="ADAL" clId="{B511555C-4D41-479B-9162-FAECE0DA1378}" dt="2024-06-06T13:30:12.541" v="485" actId="1076"/>
          <ac:picMkLst>
            <pc:docMk/>
            <pc:sldMk cId="207062333" sldId="271"/>
            <ac:picMk id="4" creationId="{6F3B1703-C9B5-A8B2-7D29-B2EF7EC3330F}"/>
          </ac:picMkLst>
        </pc:picChg>
      </pc:sldChg>
      <pc:sldChg chg="addSp delSp modSp del mod">
        <pc:chgData name="Søreng, Trude" userId="5166e2cf-8a0a-4e86-b274-c6f8f376cdb9" providerId="ADAL" clId="{B511555C-4D41-479B-9162-FAECE0DA1378}" dt="2024-06-06T13:31:53.121" v="522" actId="47"/>
        <pc:sldMkLst>
          <pc:docMk/>
          <pc:sldMk cId="423513934" sldId="272"/>
        </pc:sldMkLst>
        <pc:spChg chg="del mod">
          <ac:chgData name="Søreng, Trude" userId="5166e2cf-8a0a-4e86-b274-c6f8f376cdb9" providerId="ADAL" clId="{B511555C-4D41-479B-9162-FAECE0DA1378}" dt="2024-06-06T13:31:52.204" v="521"/>
          <ac:spMkLst>
            <pc:docMk/>
            <pc:sldMk cId="423513934" sldId="272"/>
            <ac:spMk id="3" creationId="{03FF4F24-37E3-73B6-9486-BA11D50E5AB1}"/>
          </ac:spMkLst>
        </pc:spChg>
        <pc:spChg chg="mod">
          <ac:chgData name="Søreng, Trude" userId="5166e2cf-8a0a-4e86-b274-c6f8f376cdb9" providerId="ADAL" clId="{B511555C-4D41-479B-9162-FAECE0DA1378}" dt="2024-06-06T13:31:31.894" v="518" actId="20577"/>
          <ac:spMkLst>
            <pc:docMk/>
            <pc:sldMk cId="423513934" sldId="272"/>
            <ac:spMk id="13" creationId="{5C0BD670-F765-921B-2445-948D3FE6E702}"/>
          </ac:spMkLst>
        </pc:spChg>
        <pc:picChg chg="add del mod">
          <ac:chgData name="Søreng, Trude" userId="5166e2cf-8a0a-4e86-b274-c6f8f376cdb9" providerId="ADAL" clId="{B511555C-4D41-479B-9162-FAECE0DA1378}" dt="2024-06-06T13:31:21.485" v="515" actId="478"/>
          <ac:picMkLst>
            <pc:docMk/>
            <pc:sldMk cId="423513934" sldId="272"/>
            <ac:picMk id="2" creationId="{77E1650F-50AD-AD8F-E894-F1F6ABDFFD2F}"/>
          </ac:picMkLst>
        </pc:picChg>
      </pc:sldChg>
      <pc:sldChg chg="addSp delSp modSp mod">
        <pc:chgData name="Søreng, Trude" userId="5166e2cf-8a0a-4e86-b274-c6f8f376cdb9" providerId="ADAL" clId="{B511555C-4D41-479B-9162-FAECE0DA1378}" dt="2024-06-06T13:57:26.009" v="906" actId="122"/>
        <pc:sldMkLst>
          <pc:docMk/>
          <pc:sldMk cId="3022492220" sldId="273"/>
        </pc:sldMkLst>
        <pc:spChg chg="mod">
          <ac:chgData name="Søreng, Trude" userId="5166e2cf-8a0a-4e86-b274-c6f8f376cdb9" providerId="ADAL" clId="{B511555C-4D41-479B-9162-FAECE0DA1378}" dt="2024-06-06T13:42:01.827" v="823" actId="14100"/>
          <ac:spMkLst>
            <pc:docMk/>
            <pc:sldMk cId="3022492220" sldId="273"/>
            <ac:spMk id="3" creationId="{2E4D1AC4-FBEE-7006-E320-935C75906B05}"/>
          </ac:spMkLst>
        </pc:spChg>
        <pc:spChg chg="add del mod">
          <ac:chgData name="Søreng, Trude" userId="5166e2cf-8a0a-4e86-b274-c6f8f376cdb9" providerId="ADAL" clId="{B511555C-4D41-479B-9162-FAECE0DA1378}" dt="2024-06-06T13:55:09.902" v="875" actId="478"/>
          <ac:spMkLst>
            <pc:docMk/>
            <pc:sldMk cId="3022492220" sldId="273"/>
            <ac:spMk id="5" creationId="{A649F4D1-F7CF-07A9-ADF4-C5DB56CEF58B}"/>
          </ac:spMkLst>
        </pc:spChg>
        <pc:spChg chg="add mod">
          <ac:chgData name="Søreng, Trude" userId="5166e2cf-8a0a-4e86-b274-c6f8f376cdb9" providerId="ADAL" clId="{B511555C-4D41-479B-9162-FAECE0DA1378}" dt="2024-06-06T13:56:09.169" v="896" actId="255"/>
          <ac:spMkLst>
            <pc:docMk/>
            <pc:sldMk cId="3022492220" sldId="273"/>
            <ac:spMk id="6" creationId="{9257966D-738C-BFAE-3E69-5D504E370A80}"/>
          </ac:spMkLst>
        </pc:spChg>
        <pc:graphicFrameChg chg="del">
          <ac:chgData name="Søreng, Trude" userId="5166e2cf-8a0a-4e86-b274-c6f8f376cdb9" providerId="ADAL" clId="{B511555C-4D41-479B-9162-FAECE0DA1378}" dt="2024-06-02T19:45:07.202" v="32" actId="478"/>
          <ac:graphicFrameMkLst>
            <pc:docMk/>
            <pc:sldMk cId="3022492220" sldId="273"/>
            <ac:graphicFrameMk id="4" creationId="{0A2096B1-CD84-6ECD-47CD-88882B2C993D}"/>
          </ac:graphicFrameMkLst>
        </pc:graphicFrameChg>
        <pc:graphicFrameChg chg="add mod modGraphic">
          <ac:chgData name="Søreng, Trude" userId="5166e2cf-8a0a-4e86-b274-c6f8f376cdb9" providerId="ADAL" clId="{B511555C-4D41-479B-9162-FAECE0DA1378}" dt="2024-06-06T13:57:26.009" v="906" actId="122"/>
          <ac:graphicFrameMkLst>
            <pc:docMk/>
            <pc:sldMk cId="3022492220" sldId="273"/>
            <ac:graphicFrameMk id="4" creationId="{13882930-7793-9AC2-8E98-A60CD12D869A}"/>
          </ac:graphicFrameMkLst>
        </pc:graphicFrameChg>
      </pc:sldChg>
      <pc:sldChg chg="new del">
        <pc:chgData name="Søreng, Trude" userId="5166e2cf-8a0a-4e86-b274-c6f8f376cdb9" providerId="ADAL" clId="{B511555C-4D41-479B-9162-FAECE0DA1378}" dt="2024-06-02T21:30:53.516" v="198" actId="47"/>
        <pc:sldMkLst>
          <pc:docMk/>
          <pc:sldMk cId="2719812294" sldId="275"/>
        </pc:sldMkLst>
      </pc:sldChg>
      <pc:sldChg chg="addSp delSp new del mod">
        <pc:chgData name="Søreng, Trude" userId="5166e2cf-8a0a-4e86-b274-c6f8f376cdb9" providerId="ADAL" clId="{B511555C-4D41-479B-9162-FAECE0DA1378}" dt="2024-06-02T21:57:24.547" v="224" actId="47"/>
        <pc:sldMkLst>
          <pc:docMk/>
          <pc:sldMk cId="3439206635" sldId="275"/>
        </pc:sldMkLst>
        <pc:picChg chg="add del">
          <ac:chgData name="Søreng, Trude" userId="5166e2cf-8a0a-4e86-b274-c6f8f376cdb9" providerId="ADAL" clId="{B511555C-4D41-479B-9162-FAECE0DA1378}" dt="2024-06-02T21:56:46.137" v="217" actId="21"/>
          <ac:picMkLst>
            <pc:docMk/>
            <pc:sldMk cId="3439206635" sldId="275"/>
            <ac:picMk id="3" creationId="{FB68FB49-6A3A-AFF4-6D5E-71FE22E609DB}"/>
          </ac:picMkLst>
        </pc:picChg>
      </pc:sldChg>
      <pc:sldChg chg="addSp delSp modSp new del mod">
        <pc:chgData name="Søreng, Trude" userId="5166e2cf-8a0a-4e86-b274-c6f8f376cdb9" providerId="ADAL" clId="{B511555C-4D41-479B-9162-FAECE0DA1378}" dt="2024-06-06T13:33:48.061" v="625" actId="2696"/>
        <pc:sldMkLst>
          <pc:docMk/>
          <pc:sldMk cId="2150715612" sldId="276"/>
        </pc:sldMkLst>
        <pc:spChg chg="add">
          <ac:chgData name="Søreng, Trude" userId="5166e2cf-8a0a-4e86-b274-c6f8f376cdb9" providerId="ADAL" clId="{B511555C-4D41-479B-9162-FAECE0DA1378}" dt="2024-06-06T13:32:10.411" v="528" actId="22"/>
          <ac:spMkLst>
            <pc:docMk/>
            <pc:sldMk cId="2150715612" sldId="276"/>
            <ac:spMk id="3" creationId="{AE9C1B47-BF01-DFED-F4FE-245B87E5492E}"/>
          </ac:spMkLst>
        </pc:spChg>
        <pc:spChg chg="add del mod">
          <ac:chgData name="Søreng, Trude" userId="5166e2cf-8a0a-4e86-b274-c6f8f376cdb9" providerId="ADAL" clId="{B511555C-4D41-479B-9162-FAECE0DA1378}" dt="2024-06-06T13:32:19.476" v="531"/>
          <ac:spMkLst>
            <pc:docMk/>
            <pc:sldMk cId="2150715612" sldId="276"/>
            <ac:spMk id="5" creationId="{C31A4EE2-6A3E-311F-977C-2770DE943F79}"/>
          </ac:spMkLst>
        </pc:spChg>
        <pc:spChg chg="add del">
          <ac:chgData name="Søreng, Trude" userId="5166e2cf-8a0a-4e86-b274-c6f8f376cdb9" providerId="ADAL" clId="{B511555C-4D41-479B-9162-FAECE0DA1378}" dt="2024-06-06T13:32:26.898" v="533" actId="22"/>
          <ac:spMkLst>
            <pc:docMk/>
            <pc:sldMk cId="2150715612" sldId="276"/>
            <ac:spMk id="6" creationId="{751B53BF-0147-8FF4-8327-C085A6489A2F}"/>
          </ac:spMkLst>
        </pc:spChg>
        <pc:spChg chg="add mod">
          <ac:chgData name="Søreng, Trude" userId="5166e2cf-8a0a-4e86-b274-c6f8f376cdb9" providerId="ADAL" clId="{B511555C-4D41-479B-9162-FAECE0DA1378}" dt="2024-06-02T22:01:29.730" v="256" actId="2711"/>
          <ac:spMkLst>
            <pc:docMk/>
            <pc:sldMk cId="2150715612" sldId="276"/>
            <ac:spMk id="7" creationId="{63E4486C-5673-A339-5EA4-1977AE2E5E7B}"/>
          </ac:spMkLst>
        </pc:spChg>
        <pc:spChg chg="add">
          <ac:chgData name="Søreng, Trude" userId="5166e2cf-8a0a-4e86-b274-c6f8f376cdb9" providerId="ADAL" clId="{B511555C-4D41-479B-9162-FAECE0DA1378}" dt="2024-06-06T13:32:34.853" v="534" actId="22"/>
          <ac:spMkLst>
            <pc:docMk/>
            <pc:sldMk cId="2150715612" sldId="276"/>
            <ac:spMk id="9" creationId="{4781B588-FB02-A9B4-33F5-2870C5B6063B}"/>
          </ac:spMkLst>
        </pc:spChg>
        <pc:picChg chg="add del">
          <ac:chgData name="Søreng, Trude" userId="5166e2cf-8a0a-4e86-b274-c6f8f376cdb9" providerId="ADAL" clId="{B511555C-4D41-479B-9162-FAECE0DA1378}" dt="2024-06-02T21:55:19.066" v="206" actId="22"/>
          <ac:picMkLst>
            <pc:docMk/>
            <pc:sldMk cId="2150715612" sldId="276"/>
            <ac:picMk id="3" creationId="{6B51A60A-86A9-32EF-46DB-F99F1B4465C8}"/>
          </ac:picMkLst>
        </pc:picChg>
      </pc:sldChg>
      <pc:sldChg chg="addSp delSp modSp new del mod">
        <pc:chgData name="Søreng, Trude" userId="5166e2cf-8a0a-4e86-b274-c6f8f376cdb9" providerId="ADAL" clId="{B511555C-4D41-479B-9162-FAECE0DA1378}" dt="2024-06-06T13:39:50.348" v="751" actId="2696"/>
        <pc:sldMkLst>
          <pc:docMk/>
          <pc:sldMk cId="1219187542" sldId="277"/>
        </pc:sldMkLst>
        <pc:spChg chg="add mod">
          <ac:chgData name="Søreng, Trude" userId="5166e2cf-8a0a-4e86-b274-c6f8f376cdb9" providerId="ADAL" clId="{B511555C-4D41-479B-9162-FAECE0DA1378}" dt="2024-06-06T13:36:40.591" v="664" actId="21"/>
          <ac:spMkLst>
            <pc:docMk/>
            <pc:sldMk cId="1219187542" sldId="277"/>
            <ac:spMk id="3" creationId="{C3E530F4-39AB-CBB1-5C1E-3DDCC2A5E652}"/>
          </ac:spMkLst>
        </pc:spChg>
        <pc:spChg chg="add del mod">
          <ac:chgData name="Søreng, Trude" userId="5166e2cf-8a0a-4e86-b274-c6f8f376cdb9" providerId="ADAL" clId="{B511555C-4D41-479B-9162-FAECE0DA1378}" dt="2024-06-06T13:36:53.766" v="668"/>
          <ac:spMkLst>
            <pc:docMk/>
            <pc:sldMk cId="1219187542" sldId="277"/>
            <ac:spMk id="5" creationId="{63A17B34-4B5D-9AED-76AA-B2B188F8786D}"/>
          </ac:spMkLst>
        </pc:spChg>
      </pc:sldChg>
      <pc:sldChg chg="addSp modSp new del mod">
        <pc:chgData name="Søreng, Trude" userId="5166e2cf-8a0a-4e86-b274-c6f8f376cdb9" providerId="ADAL" clId="{B511555C-4D41-479B-9162-FAECE0DA1378}" dt="2024-06-06T13:39:48.210" v="750" actId="2696"/>
        <pc:sldMkLst>
          <pc:docMk/>
          <pc:sldMk cId="1397251226" sldId="278"/>
        </pc:sldMkLst>
        <pc:spChg chg="add mod">
          <ac:chgData name="Søreng, Trude" userId="5166e2cf-8a0a-4e86-b274-c6f8f376cdb9" providerId="ADAL" clId="{B511555C-4D41-479B-9162-FAECE0DA1378}" dt="2024-06-02T21:59:21.493" v="243" actId="1076"/>
          <ac:spMkLst>
            <pc:docMk/>
            <pc:sldMk cId="1397251226" sldId="278"/>
            <ac:spMk id="3" creationId="{EC9E25FC-1AF7-61FF-F59A-BCA2FAC18E64}"/>
          </ac:spMkLst>
        </pc:spChg>
        <pc:spChg chg="add mod">
          <ac:chgData name="Søreng, Trude" userId="5166e2cf-8a0a-4e86-b274-c6f8f376cdb9" providerId="ADAL" clId="{B511555C-4D41-479B-9162-FAECE0DA1378}" dt="2024-06-02T22:02:31.579" v="263" actId="14100"/>
          <ac:spMkLst>
            <pc:docMk/>
            <pc:sldMk cId="1397251226" sldId="278"/>
            <ac:spMk id="5" creationId="{C7987414-8F4D-33EF-CBD9-AF0482CCD8D2}"/>
          </ac:spMkLst>
        </pc:spChg>
      </pc:sldChg>
      <pc:sldChg chg="addSp delSp modSp new del mod">
        <pc:chgData name="Søreng, Trude" userId="5166e2cf-8a0a-4e86-b274-c6f8f376cdb9" providerId="ADAL" clId="{B511555C-4D41-479B-9162-FAECE0DA1378}" dt="2024-06-06T13:40:57.452" v="790" actId="47"/>
        <pc:sldMkLst>
          <pc:docMk/>
          <pc:sldMk cId="2575188057" sldId="279"/>
        </pc:sldMkLst>
        <pc:spChg chg="add mod">
          <ac:chgData name="Søreng, Trude" userId="5166e2cf-8a0a-4e86-b274-c6f8f376cdb9" providerId="ADAL" clId="{B511555C-4D41-479B-9162-FAECE0DA1378}" dt="2024-06-02T22:14:26.794" v="338" actId="255"/>
          <ac:spMkLst>
            <pc:docMk/>
            <pc:sldMk cId="2575188057" sldId="279"/>
            <ac:spMk id="3" creationId="{7C977106-0710-BE07-4F13-CE6511B1EDC4}"/>
          </ac:spMkLst>
        </pc:spChg>
        <pc:spChg chg="add del mod">
          <ac:chgData name="Søreng, Trude" userId="5166e2cf-8a0a-4e86-b274-c6f8f376cdb9" providerId="ADAL" clId="{B511555C-4D41-479B-9162-FAECE0DA1378}" dt="2024-06-06T13:40:26.429" v="779"/>
          <ac:spMkLst>
            <pc:docMk/>
            <pc:sldMk cId="2575188057" sldId="279"/>
            <ac:spMk id="5" creationId="{752EABC8-F59D-67C1-E384-79F2E4D1DDE5}"/>
          </ac:spMkLst>
        </pc:spChg>
      </pc:sldChg>
      <pc:sldChg chg="modSp new mod">
        <pc:chgData name="Søreng, Trude" userId="5166e2cf-8a0a-4e86-b274-c6f8f376cdb9" providerId="ADAL" clId="{B511555C-4D41-479B-9162-FAECE0DA1378}" dt="2024-06-06T13:44:58.963" v="826" actId="6549"/>
        <pc:sldMkLst>
          <pc:docMk/>
          <pc:sldMk cId="3568635049" sldId="280"/>
        </pc:sldMkLst>
        <pc:spChg chg="mod">
          <ac:chgData name="Søreng, Trude" userId="5166e2cf-8a0a-4e86-b274-c6f8f376cdb9" providerId="ADAL" clId="{B511555C-4D41-479B-9162-FAECE0DA1378}" dt="2024-06-06T13:36:21.227" v="662" actId="27636"/>
          <ac:spMkLst>
            <pc:docMk/>
            <pc:sldMk cId="3568635049" sldId="280"/>
            <ac:spMk id="2" creationId="{AD38ECF7-F154-7BAD-05DA-ECC46E4DD182}"/>
          </ac:spMkLst>
        </pc:spChg>
        <pc:spChg chg="mod">
          <ac:chgData name="Søreng, Trude" userId="5166e2cf-8a0a-4e86-b274-c6f8f376cdb9" providerId="ADAL" clId="{B511555C-4D41-479B-9162-FAECE0DA1378}" dt="2024-06-06T13:44:58.963" v="826" actId="6549"/>
          <ac:spMkLst>
            <pc:docMk/>
            <pc:sldMk cId="3568635049" sldId="280"/>
            <ac:spMk id="3" creationId="{F4FE3603-5719-2A5E-72F3-4F9DC46D4B72}"/>
          </ac:spMkLst>
        </pc:spChg>
      </pc:sldChg>
      <pc:sldChg chg="new del">
        <pc:chgData name="Søreng, Trude" userId="5166e2cf-8a0a-4e86-b274-c6f8f376cdb9" providerId="ADAL" clId="{B511555C-4D41-479B-9162-FAECE0DA1378}" dt="2024-06-06T13:53:03.695" v="849" actId="47"/>
        <pc:sldMkLst>
          <pc:docMk/>
          <pc:sldMk cId="1517937985" sldId="281"/>
        </pc:sldMkLst>
      </pc:sldChg>
      <pc:sldChg chg="addSp delSp modSp new mod">
        <pc:chgData name="Søreng, Trude" userId="5166e2cf-8a0a-4e86-b274-c6f8f376cdb9" providerId="ADAL" clId="{B511555C-4D41-479B-9162-FAECE0DA1378}" dt="2024-06-06T13:52:59.641" v="847" actId="14100"/>
        <pc:sldMkLst>
          <pc:docMk/>
          <pc:sldMk cId="3765501749" sldId="282"/>
        </pc:sldMkLst>
        <pc:spChg chg="mod">
          <ac:chgData name="Søreng, Trude" userId="5166e2cf-8a0a-4e86-b274-c6f8f376cdb9" providerId="ADAL" clId="{B511555C-4D41-479B-9162-FAECE0DA1378}" dt="2024-06-06T13:52:06.903" v="837" actId="27636"/>
          <ac:spMkLst>
            <pc:docMk/>
            <pc:sldMk cId="3765501749" sldId="282"/>
            <ac:spMk id="2" creationId="{5442B839-AB64-EA9E-8DC3-FED9215E949A}"/>
          </ac:spMkLst>
        </pc:spChg>
        <pc:spChg chg="del">
          <ac:chgData name="Søreng, Trude" userId="5166e2cf-8a0a-4e86-b274-c6f8f376cdb9" providerId="ADAL" clId="{B511555C-4D41-479B-9162-FAECE0DA1378}" dt="2024-06-06T13:52:32.941" v="841"/>
          <ac:spMkLst>
            <pc:docMk/>
            <pc:sldMk cId="3765501749" sldId="282"/>
            <ac:spMk id="3" creationId="{4A6B7078-6D56-E144-D3AA-5D62FB5C2603}"/>
          </ac:spMkLst>
        </pc:spChg>
        <pc:spChg chg="add mod">
          <ac:chgData name="Søreng, Trude" userId="5166e2cf-8a0a-4e86-b274-c6f8f376cdb9" providerId="ADAL" clId="{B511555C-4D41-479B-9162-FAECE0DA1378}" dt="2024-06-06T13:52:38.108" v="842" actId="14100"/>
          <ac:spMkLst>
            <pc:docMk/>
            <pc:sldMk cId="3765501749" sldId="282"/>
            <ac:spMk id="4" creationId="{0EE640D9-5154-B13D-19F3-54CB57C903FE}"/>
          </ac:spMkLst>
        </pc:spChg>
        <pc:spChg chg="add mod">
          <ac:chgData name="Søreng, Trude" userId="5166e2cf-8a0a-4e86-b274-c6f8f376cdb9" providerId="ADAL" clId="{B511555C-4D41-479B-9162-FAECE0DA1378}" dt="2024-06-06T13:52:59.641" v="847" actId="14100"/>
          <ac:spMkLst>
            <pc:docMk/>
            <pc:sldMk cId="3765501749" sldId="282"/>
            <ac:spMk id="6" creationId="{58C77A94-62FB-1B4F-593B-C87D29A60034}"/>
          </ac:spMkLst>
        </pc:spChg>
      </pc:sldChg>
    </pc:docChg>
  </pc:docChgLst>
  <pc:docChgLst>
    <pc:chgData name="Søreng, Trude" userId="5166e2cf-8a0a-4e86-b274-c6f8f376cdb9" providerId="ADAL" clId="{B699FA29-32BE-4E5D-8EBE-6652C2F1BF8F}"/>
    <pc:docChg chg="undo custSel addSld delSld modSld sldOrd">
      <pc:chgData name="Søreng, Trude" userId="5166e2cf-8a0a-4e86-b274-c6f8f376cdb9" providerId="ADAL" clId="{B699FA29-32BE-4E5D-8EBE-6652C2F1BF8F}" dt="2024-07-08T14:16:08.730" v="3298" actId="20577"/>
      <pc:docMkLst>
        <pc:docMk/>
      </pc:docMkLst>
      <pc:sldChg chg="addSp delSp modSp mod modClrScheme chgLayout">
        <pc:chgData name="Søreng, Trude" userId="5166e2cf-8a0a-4e86-b274-c6f8f376cdb9" providerId="ADAL" clId="{B699FA29-32BE-4E5D-8EBE-6652C2F1BF8F}" dt="2024-07-02T12:51:52.941" v="2237" actId="26606"/>
        <pc:sldMkLst>
          <pc:docMk/>
          <pc:sldMk cId="336512589" sldId="269"/>
        </pc:sldMkLst>
        <pc:spChg chg="mod">
          <ac:chgData name="Søreng, Trude" userId="5166e2cf-8a0a-4e86-b274-c6f8f376cdb9" providerId="ADAL" clId="{B699FA29-32BE-4E5D-8EBE-6652C2F1BF8F}" dt="2024-07-02T12:51:52.941" v="2237" actId="26606"/>
          <ac:spMkLst>
            <pc:docMk/>
            <pc:sldMk cId="336512589" sldId="269"/>
            <ac:spMk id="2" creationId="{20D7EE46-3858-D991-13C6-14C99A71BA47}"/>
          </ac:spMkLst>
        </pc:spChg>
        <pc:spChg chg="del">
          <ac:chgData name="Søreng, Trude" userId="5166e2cf-8a0a-4e86-b274-c6f8f376cdb9" providerId="ADAL" clId="{B699FA29-32BE-4E5D-8EBE-6652C2F1BF8F}" dt="2024-07-02T12:40:29.056" v="2161"/>
          <ac:spMkLst>
            <pc:docMk/>
            <pc:sldMk cId="336512589" sldId="269"/>
            <ac:spMk id="3" creationId="{C5614DFE-6D19-7908-FF3D-D1D3C4A95D94}"/>
          </ac:spMkLst>
        </pc:spChg>
        <pc:spChg chg="add del mod">
          <ac:chgData name="Søreng, Trude" userId="5166e2cf-8a0a-4e86-b274-c6f8f376cdb9" providerId="ADAL" clId="{B699FA29-32BE-4E5D-8EBE-6652C2F1BF8F}" dt="2024-07-02T12:42:27.013" v="2167" actId="22"/>
          <ac:spMkLst>
            <pc:docMk/>
            <pc:sldMk cId="336512589" sldId="269"/>
            <ac:spMk id="6" creationId="{E2AE9CBB-D811-D270-6DB1-B231D57C13DB}"/>
          </ac:spMkLst>
        </pc:spChg>
        <pc:spChg chg="add del mod">
          <ac:chgData name="Søreng, Trude" userId="5166e2cf-8a0a-4e86-b274-c6f8f376cdb9" providerId="ADAL" clId="{B699FA29-32BE-4E5D-8EBE-6652C2F1BF8F}" dt="2024-07-02T12:51:52.941" v="2236" actId="26606"/>
          <ac:spMkLst>
            <pc:docMk/>
            <pc:sldMk cId="336512589" sldId="269"/>
            <ac:spMk id="16" creationId="{F1DBD587-4413-C9FF-2B2D-D7323D8DAE3F}"/>
          </ac:spMkLst>
        </pc:spChg>
        <pc:spChg chg="add del mod">
          <ac:chgData name="Søreng, Trude" userId="5166e2cf-8a0a-4e86-b274-c6f8f376cdb9" providerId="ADAL" clId="{B699FA29-32BE-4E5D-8EBE-6652C2F1BF8F}" dt="2024-07-02T12:51:49.252" v="2232" actId="26606"/>
          <ac:spMkLst>
            <pc:docMk/>
            <pc:sldMk cId="336512589" sldId="269"/>
            <ac:spMk id="19" creationId="{7CDDB562-6124-98C4-CFC9-93CCF610A31E}"/>
          </ac:spMkLst>
        </pc:spChg>
        <pc:picChg chg="add del mod">
          <ac:chgData name="Søreng, Trude" userId="5166e2cf-8a0a-4e86-b274-c6f8f376cdb9" providerId="ADAL" clId="{B699FA29-32BE-4E5D-8EBE-6652C2F1BF8F}" dt="2024-07-02T12:41:28.987" v="2166" actId="478"/>
          <ac:picMkLst>
            <pc:docMk/>
            <pc:sldMk cId="336512589" sldId="269"/>
            <ac:picMk id="4" creationId="{174D8C8A-AF6A-6DA5-0E3A-F84512A564B5}"/>
          </ac:picMkLst>
        </pc:picChg>
        <pc:picChg chg="add mod ord">
          <ac:chgData name="Søreng, Trude" userId="5166e2cf-8a0a-4e86-b274-c6f8f376cdb9" providerId="ADAL" clId="{B699FA29-32BE-4E5D-8EBE-6652C2F1BF8F}" dt="2024-07-02T12:51:52.941" v="2237" actId="26606"/>
          <ac:picMkLst>
            <pc:docMk/>
            <pc:sldMk cId="336512589" sldId="269"/>
            <ac:picMk id="8" creationId="{979703AD-CDEC-29B6-782D-08D57970BA04}"/>
          </ac:picMkLst>
        </pc:picChg>
        <pc:picChg chg="add mod">
          <ac:chgData name="Søreng, Trude" userId="5166e2cf-8a0a-4e86-b274-c6f8f376cdb9" providerId="ADAL" clId="{B699FA29-32BE-4E5D-8EBE-6652C2F1BF8F}" dt="2024-07-02T12:51:52.941" v="2237" actId="26606"/>
          <ac:picMkLst>
            <pc:docMk/>
            <pc:sldMk cId="336512589" sldId="269"/>
            <ac:picMk id="10" creationId="{CFC5B606-AF77-076D-975B-BFDED3D6F9AD}"/>
          </ac:picMkLst>
        </pc:picChg>
        <pc:picChg chg="add mod">
          <ac:chgData name="Søreng, Trude" userId="5166e2cf-8a0a-4e86-b274-c6f8f376cdb9" providerId="ADAL" clId="{B699FA29-32BE-4E5D-8EBE-6652C2F1BF8F}" dt="2024-07-02T12:51:52.941" v="2237" actId="26606"/>
          <ac:picMkLst>
            <pc:docMk/>
            <pc:sldMk cId="336512589" sldId="269"/>
            <ac:picMk id="12" creationId="{12166D17-CCA6-2165-6F30-5E99820089B6}"/>
          </ac:picMkLst>
        </pc:picChg>
        <pc:picChg chg="add mod ord">
          <ac:chgData name="Søreng, Trude" userId="5166e2cf-8a0a-4e86-b274-c6f8f376cdb9" providerId="ADAL" clId="{B699FA29-32BE-4E5D-8EBE-6652C2F1BF8F}" dt="2024-07-02T12:51:52.941" v="2237" actId="26606"/>
          <ac:picMkLst>
            <pc:docMk/>
            <pc:sldMk cId="336512589" sldId="269"/>
            <ac:picMk id="14" creationId="{3A064C7E-DCED-D9C8-9353-CEBD75A5D5C2}"/>
          </ac:picMkLst>
        </pc:picChg>
      </pc:sldChg>
      <pc:sldChg chg="addSp delSp modSp mod">
        <pc:chgData name="Søreng, Trude" userId="5166e2cf-8a0a-4e86-b274-c6f8f376cdb9" providerId="ADAL" clId="{B699FA29-32BE-4E5D-8EBE-6652C2F1BF8F}" dt="2024-07-02T12:29:34.090" v="2070" actId="1076"/>
        <pc:sldMkLst>
          <pc:docMk/>
          <pc:sldMk cId="3110660632" sldId="270"/>
        </pc:sldMkLst>
        <pc:spChg chg="del">
          <ac:chgData name="Søreng, Trude" userId="5166e2cf-8a0a-4e86-b274-c6f8f376cdb9" providerId="ADAL" clId="{B699FA29-32BE-4E5D-8EBE-6652C2F1BF8F}" dt="2024-07-02T12:28:42.634" v="2065" actId="22"/>
          <ac:spMkLst>
            <pc:docMk/>
            <pc:sldMk cId="3110660632" sldId="270"/>
            <ac:spMk id="3" creationId="{2E4D1AC4-FBEE-7006-E320-935C75906B05}"/>
          </ac:spMkLst>
        </pc:spChg>
        <pc:picChg chg="add mod ord">
          <ac:chgData name="Søreng, Trude" userId="5166e2cf-8a0a-4e86-b274-c6f8f376cdb9" providerId="ADAL" clId="{B699FA29-32BE-4E5D-8EBE-6652C2F1BF8F}" dt="2024-07-02T12:28:42.634" v="2065" actId="22"/>
          <ac:picMkLst>
            <pc:docMk/>
            <pc:sldMk cId="3110660632" sldId="270"/>
            <ac:picMk id="5" creationId="{F681B281-9DE1-FBA6-CCE2-724490416565}"/>
          </ac:picMkLst>
        </pc:picChg>
        <pc:picChg chg="add mod">
          <ac:chgData name="Søreng, Trude" userId="5166e2cf-8a0a-4e86-b274-c6f8f376cdb9" providerId="ADAL" clId="{B699FA29-32BE-4E5D-8EBE-6652C2F1BF8F}" dt="2024-07-02T12:29:34.090" v="2070" actId="1076"/>
          <ac:picMkLst>
            <pc:docMk/>
            <pc:sldMk cId="3110660632" sldId="270"/>
            <ac:picMk id="7" creationId="{C290C02F-9897-452F-8628-8133732233FB}"/>
          </ac:picMkLst>
        </pc:picChg>
      </pc:sldChg>
      <pc:sldChg chg="addSp delSp modSp mod modClrScheme chgLayout">
        <pc:chgData name="Søreng, Trude" userId="5166e2cf-8a0a-4e86-b274-c6f8f376cdb9" providerId="ADAL" clId="{B699FA29-32BE-4E5D-8EBE-6652C2F1BF8F}" dt="2024-07-02T12:52:05.994" v="2240" actId="26606"/>
        <pc:sldMkLst>
          <pc:docMk/>
          <pc:sldMk cId="207062333" sldId="271"/>
        </pc:sldMkLst>
        <pc:spChg chg="mod">
          <ac:chgData name="Søreng, Trude" userId="5166e2cf-8a0a-4e86-b274-c6f8f376cdb9" providerId="ADAL" clId="{B699FA29-32BE-4E5D-8EBE-6652C2F1BF8F}" dt="2024-07-02T12:52:05.994" v="2240" actId="26606"/>
          <ac:spMkLst>
            <pc:docMk/>
            <pc:sldMk cId="207062333" sldId="271"/>
            <ac:spMk id="2" creationId="{66195CF1-C2E2-831A-6093-09FFEFC3D9F6}"/>
          </ac:spMkLst>
        </pc:spChg>
        <pc:spChg chg="mod">
          <ac:chgData name="Søreng, Trude" userId="5166e2cf-8a0a-4e86-b274-c6f8f376cdb9" providerId="ADAL" clId="{B699FA29-32BE-4E5D-8EBE-6652C2F1BF8F}" dt="2024-07-02T12:52:05.994" v="2240" actId="26606"/>
          <ac:spMkLst>
            <pc:docMk/>
            <pc:sldMk cId="207062333" sldId="271"/>
            <ac:spMk id="3" creationId="{2E4D1AC4-FBEE-7006-E320-935C75906B05}"/>
          </ac:spMkLst>
        </pc:spChg>
        <pc:spChg chg="add del mod">
          <ac:chgData name="Søreng, Trude" userId="5166e2cf-8a0a-4e86-b274-c6f8f376cdb9" providerId="ADAL" clId="{B699FA29-32BE-4E5D-8EBE-6652C2F1BF8F}" dt="2024-07-02T12:52:05.988" v="2239" actId="26606"/>
          <ac:spMkLst>
            <pc:docMk/>
            <pc:sldMk cId="207062333" sldId="271"/>
            <ac:spMk id="14" creationId="{94E15171-BDB1-9A8C-B9D0-B61506FCA542}"/>
          </ac:spMkLst>
        </pc:spChg>
        <pc:picChg chg="del">
          <ac:chgData name="Søreng, Trude" userId="5166e2cf-8a0a-4e86-b274-c6f8f376cdb9" providerId="ADAL" clId="{B699FA29-32BE-4E5D-8EBE-6652C2F1BF8F}" dt="2024-06-23T17:03:19.244" v="809" actId="21"/>
          <ac:picMkLst>
            <pc:docMk/>
            <pc:sldMk cId="207062333" sldId="271"/>
            <ac:picMk id="4" creationId="{6F3B1703-C9B5-A8B2-7D29-B2EF7EC3330F}"/>
          </ac:picMkLst>
        </pc:picChg>
        <pc:picChg chg="add mod">
          <ac:chgData name="Søreng, Trude" userId="5166e2cf-8a0a-4e86-b274-c6f8f376cdb9" providerId="ADAL" clId="{B699FA29-32BE-4E5D-8EBE-6652C2F1BF8F}" dt="2024-07-02T12:52:05.994" v="2240" actId="26606"/>
          <ac:picMkLst>
            <pc:docMk/>
            <pc:sldMk cId="207062333" sldId="271"/>
            <ac:picMk id="4" creationId="{6FD46CCD-4FE1-C130-F450-635F1DC89D87}"/>
          </ac:picMkLst>
        </pc:picChg>
        <pc:picChg chg="add mod">
          <ac:chgData name="Søreng, Trude" userId="5166e2cf-8a0a-4e86-b274-c6f8f376cdb9" providerId="ADAL" clId="{B699FA29-32BE-4E5D-8EBE-6652C2F1BF8F}" dt="2024-07-02T12:52:05.994" v="2240" actId="26606"/>
          <ac:picMkLst>
            <pc:docMk/>
            <pc:sldMk cId="207062333" sldId="271"/>
            <ac:picMk id="5" creationId="{0254633D-3A57-F0E1-F90A-FDE2527F0203}"/>
          </ac:picMkLst>
        </pc:picChg>
        <pc:picChg chg="add mod">
          <ac:chgData name="Søreng, Trude" userId="5166e2cf-8a0a-4e86-b274-c6f8f376cdb9" providerId="ADAL" clId="{B699FA29-32BE-4E5D-8EBE-6652C2F1BF8F}" dt="2024-07-02T12:52:05.994" v="2240" actId="26606"/>
          <ac:picMkLst>
            <pc:docMk/>
            <pc:sldMk cId="207062333" sldId="271"/>
            <ac:picMk id="6" creationId="{EAA62065-A15B-4681-9C56-35D365D3B6FC}"/>
          </ac:picMkLst>
        </pc:picChg>
        <pc:picChg chg="add mod">
          <ac:chgData name="Søreng, Trude" userId="5166e2cf-8a0a-4e86-b274-c6f8f376cdb9" providerId="ADAL" clId="{B699FA29-32BE-4E5D-8EBE-6652C2F1BF8F}" dt="2024-07-02T12:52:05.994" v="2240" actId="26606"/>
          <ac:picMkLst>
            <pc:docMk/>
            <pc:sldMk cId="207062333" sldId="271"/>
            <ac:picMk id="7" creationId="{2C5FC800-FD04-B9D9-1934-6E53DF54BCAA}"/>
          </ac:picMkLst>
        </pc:picChg>
        <pc:picChg chg="add mod ord">
          <ac:chgData name="Søreng, Trude" userId="5166e2cf-8a0a-4e86-b274-c6f8f376cdb9" providerId="ADAL" clId="{B699FA29-32BE-4E5D-8EBE-6652C2F1BF8F}" dt="2024-07-02T12:52:05.994" v="2240" actId="26606"/>
          <ac:picMkLst>
            <pc:docMk/>
            <pc:sldMk cId="207062333" sldId="271"/>
            <ac:picMk id="8" creationId="{64A90872-56BE-D813-3326-7C1A2D8F5079}"/>
          </ac:picMkLst>
        </pc:picChg>
      </pc:sldChg>
      <pc:sldChg chg="modSp mod">
        <pc:chgData name="Søreng, Trude" userId="5166e2cf-8a0a-4e86-b274-c6f8f376cdb9" providerId="ADAL" clId="{B699FA29-32BE-4E5D-8EBE-6652C2F1BF8F}" dt="2024-07-08T14:16:08.730" v="3298" actId="20577"/>
        <pc:sldMkLst>
          <pc:docMk/>
          <pc:sldMk cId="3568635049" sldId="280"/>
        </pc:sldMkLst>
        <pc:spChg chg="mod">
          <ac:chgData name="Søreng, Trude" userId="5166e2cf-8a0a-4e86-b274-c6f8f376cdb9" providerId="ADAL" clId="{B699FA29-32BE-4E5D-8EBE-6652C2F1BF8F}" dt="2024-07-08T14:16:08.730" v="3298" actId="20577"/>
          <ac:spMkLst>
            <pc:docMk/>
            <pc:sldMk cId="3568635049" sldId="280"/>
            <ac:spMk id="3" creationId="{F4FE3603-5719-2A5E-72F3-4F9DC46D4B72}"/>
          </ac:spMkLst>
        </pc:spChg>
      </pc:sldChg>
      <pc:sldChg chg="addSp delSp modSp mod modShow">
        <pc:chgData name="Søreng, Trude" userId="5166e2cf-8a0a-4e86-b274-c6f8f376cdb9" providerId="ADAL" clId="{B699FA29-32BE-4E5D-8EBE-6652C2F1BF8F}" dt="2024-07-02T18:35:40.730" v="2260" actId="729"/>
        <pc:sldMkLst>
          <pc:docMk/>
          <pc:sldMk cId="3765501749" sldId="282"/>
        </pc:sldMkLst>
        <pc:spChg chg="del mod">
          <ac:chgData name="Søreng, Trude" userId="5166e2cf-8a0a-4e86-b274-c6f8f376cdb9" providerId="ADAL" clId="{B699FA29-32BE-4E5D-8EBE-6652C2F1BF8F}" dt="2024-07-01T17:49:43.065" v="2011" actId="21"/>
          <ac:spMkLst>
            <pc:docMk/>
            <pc:sldMk cId="3765501749" sldId="282"/>
            <ac:spMk id="4" creationId="{0EE640D9-5154-B13D-19F3-54CB57C903FE}"/>
          </ac:spMkLst>
        </pc:spChg>
        <pc:spChg chg="del mod">
          <ac:chgData name="Søreng, Trude" userId="5166e2cf-8a0a-4e86-b274-c6f8f376cdb9" providerId="ADAL" clId="{B699FA29-32BE-4E5D-8EBE-6652C2F1BF8F}" dt="2024-07-01T17:48:30.800" v="2002" actId="478"/>
          <ac:spMkLst>
            <pc:docMk/>
            <pc:sldMk cId="3765501749" sldId="282"/>
            <ac:spMk id="6" creationId="{58C77A94-62FB-1B4F-593B-C87D29A60034}"/>
          </ac:spMkLst>
        </pc:spChg>
        <pc:spChg chg="add del mod">
          <ac:chgData name="Søreng, Trude" userId="5166e2cf-8a0a-4e86-b274-c6f8f376cdb9" providerId="ADAL" clId="{B699FA29-32BE-4E5D-8EBE-6652C2F1BF8F}" dt="2024-07-01T17:52:01.614" v="2026" actId="478"/>
          <ac:spMkLst>
            <pc:docMk/>
            <pc:sldMk cId="3765501749" sldId="282"/>
            <ac:spMk id="7" creationId="{5AE038E5-E9B5-A066-AEAB-CE95F2B33B01}"/>
          </ac:spMkLst>
        </pc:spChg>
        <pc:graphicFrameChg chg="add mod modGraphic">
          <ac:chgData name="Søreng, Trude" userId="5166e2cf-8a0a-4e86-b274-c6f8f376cdb9" providerId="ADAL" clId="{B699FA29-32BE-4E5D-8EBE-6652C2F1BF8F}" dt="2024-07-01T17:58:33.716" v="2064" actId="14100"/>
          <ac:graphicFrameMkLst>
            <pc:docMk/>
            <pc:sldMk cId="3765501749" sldId="282"/>
            <ac:graphicFrameMk id="3" creationId="{A2B61310-50B1-7A19-77C2-79A7A6190CB7}"/>
          </ac:graphicFrameMkLst>
        </pc:graphicFrameChg>
      </pc:sldChg>
      <pc:sldChg chg="addSp delSp modSp new mod">
        <pc:chgData name="Søreng, Trude" userId="5166e2cf-8a0a-4e86-b274-c6f8f376cdb9" providerId="ADAL" clId="{B699FA29-32BE-4E5D-8EBE-6652C2F1BF8F}" dt="2024-07-02T18:55:33.554" v="2266" actId="113"/>
        <pc:sldMkLst>
          <pc:docMk/>
          <pc:sldMk cId="3685755128" sldId="283"/>
        </pc:sldMkLst>
        <pc:spChg chg="mod">
          <ac:chgData name="Søreng, Trude" userId="5166e2cf-8a0a-4e86-b274-c6f8f376cdb9" providerId="ADAL" clId="{B699FA29-32BE-4E5D-8EBE-6652C2F1BF8F}" dt="2024-06-23T17:23:28.169" v="1700" actId="113"/>
          <ac:spMkLst>
            <pc:docMk/>
            <pc:sldMk cId="3685755128" sldId="283"/>
            <ac:spMk id="2" creationId="{D544B070-BD78-B40C-4C59-4CD8B01656F8}"/>
          </ac:spMkLst>
        </pc:spChg>
        <pc:spChg chg="mod">
          <ac:chgData name="Søreng, Trude" userId="5166e2cf-8a0a-4e86-b274-c6f8f376cdb9" providerId="ADAL" clId="{B699FA29-32BE-4E5D-8EBE-6652C2F1BF8F}" dt="2024-07-02T18:55:33.554" v="2266" actId="113"/>
          <ac:spMkLst>
            <pc:docMk/>
            <pc:sldMk cId="3685755128" sldId="283"/>
            <ac:spMk id="3" creationId="{7F29F63B-3C14-A0A9-CB66-F1CBE0C023F8}"/>
          </ac:spMkLst>
        </pc:spChg>
        <pc:spChg chg="add del">
          <ac:chgData name="Søreng, Trude" userId="5166e2cf-8a0a-4e86-b274-c6f8f376cdb9" providerId="ADAL" clId="{B699FA29-32BE-4E5D-8EBE-6652C2F1BF8F}" dt="2024-06-23T17:14:14.200" v="1353" actId="11529"/>
          <ac:spMkLst>
            <pc:docMk/>
            <pc:sldMk cId="3685755128" sldId="283"/>
            <ac:spMk id="5" creationId="{90227155-AF77-CE6B-F084-5ADD640AB065}"/>
          </ac:spMkLst>
        </pc:spChg>
        <pc:spChg chg="add mod">
          <ac:chgData name="Søreng, Trude" userId="5166e2cf-8a0a-4e86-b274-c6f8f376cdb9" providerId="ADAL" clId="{B699FA29-32BE-4E5D-8EBE-6652C2F1BF8F}" dt="2024-06-23T17:21:02.490" v="1620" actId="20577"/>
          <ac:spMkLst>
            <pc:docMk/>
            <pc:sldMk cId="3685755128" sldId="283"/>
            <ac:spMk id="6" creationId="{FE4BAC8C-F1D4-492A-9039-5CA83BC1458A}"/>
          </ac:spMkLst>
        </pc:spChg>
        <pc:spChg chg="add mod">
          <ac:chgData name="Søreng, Trude" userId="5166e2cf-8a0a-4e86-b274-c6f8f376cdb9" providerId="ADAL" clId="{B699FA29-32BE-4E5D-8EBE-6652C2F1BF8F}" dt="2024-06-23T17:20:40.516" v="1597" actId="14100"/>
          <ac:spMkLst>
            <pc:docMk/>
            <pc:sldMk cId="3685755128" sldId="283"/>
            <ac:spMk id="7" creationId="{A4A988C1-AFAD-B390-5922-BBDB99E1B948}"/>
          </ac:spMkLst>
        </pc:spChg>
        <pc:picChg chg="add del mod">
          <ac:chgData name="Søreng, Trude" userId="5166e2cf-8a0a-4e86-b274-c6f8f376cdb9" providerId="ADAL" clId="{B699FA29-32BE-4E5D-8EBE-6652C2F1BF8F}" dt="2024-06-23T17:07:23.100" v="909" actId="21"/>
          <ac:picMkLst>
            <pc:docMk/>
            <pc:sldMk cId="3685755128" sldId="283"/>
            <ac:picMk id="4" creationId="{2E7208A0-3498-EFBC-910D-11F9C9FF3C1D}"/>
          </ac:picMkLst>
        </pc:picChg>
      </pc:sldChg>
      <pc:sldChg chg="addSp delSp modSp new mod modClrScheme chgLayout">
        <pc:chgData name="Søreng, Trude" userId="5166e2cf-8a0a-4e86-b274-c6f8f376cdb9" providerId="ADAL" clId="{B699FA29-32BE-4E5D-8EBE-6652C2F1BF8F}" dt="2024-06-30T18:57:59.174" v="1950" actId="1076"/>
        <pc:sldMkLst>
          <pc:docMk/>
          <pc:sldMk cId="408581486" sldId="284"/>
        </pc:sldMkLst>
        <pc:spChg chg="mod">
          <ac:chgData name="Søreng, Trude" userId="5166e2cf-8a0a-4e86-b274-c6f8f376cdb9" providerId="ADAL" clId="{B699FA29-32BE-4E5D-8EBE-6652C2F1BF8F}" dt="2024-06-30T18:48:34.189" v="1913" actId="27636"/>
          <ac:spMkLst>
            <pc:docMk/>
            <pc:sldMk cId="408581486" sldId="284"/>
            <ac:spMk id="2" creationId="{64A1F0C7-9A91-DF67-FD6B-5F0C806A688C}"/>
          </ac:spMkLst>
        </pc:spChg>
        <pc:spChg chg="mod">
          <ac:chgData name="Søreng, Trude" userId="5166e2cf-8a0a-4e86-b274-c6f8f376cdb9" providerId="ADAL" clId="{B699FA29-32BE-4E5D-8EBE-6652C2F1BF8F}" dt="2024-06-30T18:55:58.544" v="1933" actId="207"/>
          <ac:spMkLst>
            <pc:docMk/>
            <pc:sldMk cId="408581486" sldId="284"/>
            <ac:spMk id="3" creationId="{7EA0CFBF-369E-1FB2-55A1-6B2EA095ED7D}"/>
          </ac:spMkLst>
        </pc:spChg>
        <pc:picChg chg="add mod">
          <ac:chgData name="Søreng, Trude" userId="5166e2cf-8a0a-4e86-b274-c6f8f376cdb9" providerId="ADAL" clId="{B699FA29-32BE-4E5D-8EBE-6652C2F1BF8F}" dt="2024-06-30T18:57:59.174" v="1950" actId="1076"/>
          <ac:picMkLst>
            <pc:docMk/>
            <pc:sldMk cId="408581486" sldId="284"/>
            <ac:picMk id="4" creationId="{2EC590D8-4E80-9FC5-C00D-139F451F0C8B}"/>
          </ac:picMkLst>
        </pc:picChg>
        <pc:picChg chg="add del mod">
          <ac:chgData name="Søreng, Trude" userId="5166e2cf-8a0a-4e86-b274-c6f8f376cdb9" providerId="ADAL" clId="{B699FA29-32BE-4E5D-8EBE-6652C2F1BF8F}" dt="2024-06-30T18:56:05.919" v="1934" actId="478"/>
          <ac:picMkLst>
            <pc:docMk/>
            <pc:sldMk cId="408581486" sldId="284"/>
            <ac:picMk id="5" creationId="{A39A6072-04D8-D321-F52A-B37508967E97}"/>
          </ac:picMkLst>
        </pc:picChg>
        <pc:picChg chg="add del mod">
          <ac:chgData name="Søreng, Trude" userId="5166e2cf-8a0a-4e86-b274-c6f8f376cdb9" providerId="ADAL" clId="{B699FA29-32BE-4E5D-8EBE-6652C2F1BF8F}" dt="2024-06-30T18:57:09.653" v="1943" actId="478"/>
          <ac:picMkLst>
            <pc:docMk/>
            <pc:sldMk cId="408581486" sldId="284"/>
            <ac:picMk id="6" creationId="{19355529-FD4C-A9F1-459A-C4A1C1182FC4}"/>
          </ac:picMkLst>
        </pc:picChg>
        <pc:picChg chg="add mod">
          <ac:chgData name="Søreng, Trude" userId="5166e2cf-8a0a-4e86-b274-c6f8f376cdb9" providerId="ADAL" clId="{B699FA29-32BE-4E5D-8EBE-6652C2F1BF8F}" dt="2024-06-30T18:57:51.982" v="1949" actId="1076"/>
          <ac:picMkLst>
            <pc:docMk/>
            <pc:sldMk cId="408581486" sldId="284"/>
            <ac:picMk id="7" creationId="{0C7D5300-539B-7431-3564-C6A7DDA34FAD}"/>
          </ac:picMkLst>
        </pc:picChg>
      </pc:sldChg>
      <pc:sldChg chg="modSp new mod">
        <pc:chgData name="Søreng, Trude" userId="5166e2cf-8a0a-4e86-b274-c6f8f376cdb9" providerId="ADAL" clId="{B699FA29-32BE-4E5D-8EBE-6652C2F1BF8F}" dt="2024-07-02T18:53:08.762" v="2265" actId="20577"/>
        <pc:sldMkLst>
          <pc:docMk/>
          <pc:sldMk cId="2369342028" sldId="285"/>
        </pc:sldMkLst>
        <pc:spChg chg="mod">
          <ac:chgData name="Søreng, Trude" userId="5166e2cf-8a0a-4e86-b274-c6f8f376cdb9" providerId="ADAL" clId="{B699FA29-32BE-4E5D-8EBE-6652C2F1BF8F}" dt="2024-06-30T18:49:07.040" v="1919" actId="255"/>
          <ac:spMkLst>
            <pc:docMk/>
            <pc:sldMk cId="2369342028" sldId="285"/>
            <ac:spMk id="2" creationId="{89B87CAB-D180-E527-DD3B-F11D76EA1477}"/>
          </ac:spMkLst>
        </pc:spChg>
        <pc:spChg chg="mod">
          <ac:chgData name="Søreng, Trude" userId="5166e2cf-8a0a-4e86-b274-c6f8f376cdb9" providerId="ADAL" clId="{B699FA29-32BE-4E5D-8EBE-6652C2F1BF8F}" dt="2024-07-02T18:53:08.762" v="2265" actId="20577"/>
          <ac:spMkLst>
            <pc:docMk/>
            <pc:sldMk cId="2369342028" sldId="285"/>
            <ac:spMk id="3" creationId="{4F148397-8B54-3F78-FAAF-27FD8A4714A3}"/>
          </ac:spMkLst>
        </pc:spChg>
      </pc:sldChg>
      <pc:sldChg chg="addSp delSp modSp new del mod">
        <pc:chgData name="Søreng, Trude" userId="5166e2cf-8a0a-4e86-b274-c6f8f376cdb9" providerId="ADAL" clId="{B699FA29-32BE-4E5D-8EBE-6652C2F1BF8F}" dt="2024-07-01T17:58:01.516" v="2059" actId="47"/>
        <pc:sldMkLst>
          <pc:docMk/>
          <pc:sldMk cId="2737244276" sldId="286"/>
        </pc:sldMkLst>
        <pc:spChg chg="del">
          <ac:chgData name="Søreng, Trude" userId="5166e2cf-8a0a-4e86-b274-c6f8f376cdb9" providerId="ADAL" clId="{B699FA29-32BE-4E5D-8EBE-6652C2F1BF8F}" dt="2024-07-01T17:50:06.252" v="2014"/>
          <ac:spMkLst>
            <pc:docMk/>
            <pc:sldMk cId="2737244276" sldId="286"/>
            <ac:spMk id="3" creationId="{E9D6C507-9C24-3903-8714-731A65A6F5E5}"/>
          </ac:spMkLst>
        </pc:spChg>
        <pc:spChg chg="add mod">
          <ac:chgData name="Søreng, Trude" userId="5166e2cf-8a0a-4e86-b274-c6f8f376cdb9" providerId="ADAL" clId="{B699FA29-32BE-4E5D-8EBE-6652C2F1BF8F}" dt="2024-07-01T17:57:29.849" v="2056" actId="21"/>
          <ac:spMkLst>
            <pc:docMk/>
            <pc:sldMk cId="2737244276" sldId="286"/>
            <ac:spMk id="7" creationId="{3C701681-103F-BA9D-E137-B0945866FE9A}"/>
          </ac:spMkLst>
        </pc:spChg>
        <pc:graphicFrameChg chg="add del mod modGraphic">
          <ac:chgData name="Søreng, Trude" userId="5166e2cf-8a0a-4e86-b274-c6f8f376cdb9" providerId="ADAL" clId="{B699FA29-32BE-4E5D-8EBE-6652C2F1BF8F}" dt="2024-07-01T17:54:34.509" v="2036" actId="21"/>
          <ac:graphicFrameMkLst>
            <pc:docMk/>
            <pc:sldMk cId="2737244276" sldId="286"/>
            <ac:graphicFrameMk id="5" creationId="{2E0850EF-A130-3154-7C81-9E9EA495A577}"/>
          </ac:graphicFrameMkLst>
        </pc:graphicFrameChg>
        <pc:picChg chg="add del mod">
          <ac:chgData name="Søreng, Trude" userId="5166e2cf-8a0a-4e86-b274-c6f8f376cdb9" providerId="ADAL" clId="{B699FA29-32BE-4E5D-8EBE-6652C2F1BF8F}" dt="2024-07-01T17:57:29.849" v="2056" actId="21"/>
          <ac:picMkLst>
            <pc:docMk/>
            <pc:sldMk cId="2737244276" sldId="286"/>
            <ac:picMk id="4" creationId="{13F52A74-2381-4473-2E92-3358D041365D}"/>
          </ac:picMkLst>
        </pc:picChg>
      </pc:sldChg>
      <pc:sldChg chg="addSp delSp modSp new mod modClrScheme chgLayout">
        <pc:chgData name="Søreng, Trude" userId="5166e2cf-8a0a-4e86-b274-c6f8f376cdb9" providerId="ADAL" clId="{B699FA29-32BE-4E5D-8EBE-6652C2F1BF8F}" dt="2024-07-02T18:37:31.215" v="2263" actId="14100"/>
        <pc:sldMkLst>
          <pc:docMk/>
          <pc:sldMk cId="13991964" sldId="287"/>
        </pc:sldMkLst>
        <pc:spChg chg="add del mod">
          <ac:chgData name="Søreng, Trude" userId="5166e2cf-8a0a-4e86-b274-c6f8f376cdb9" providerId="ADAL" clId="{B699FA29-32BE-4E5D-8EBE-6652C2F1BF8F}" dt="2024-07-01T17:54:49.045" v="2039" actId="26606"/>
          <ac:spMkLst>
            <pc:docMk/>
            <pc:sldMk cId="13991964" sldId="287"/>
            <ac:spMk id="7" creationId="{3480DBBD-CFFE-716E-2E80-1E55DE040438}"/>
          </ac:spMkLst>
        </pc:spChg>
        <pc:graphicFrameChg chg="add mod modGraphic">
          <ac:chgData name="Søreng, Trude" userId="5166e2cf-8a0a-4e86-b274-c6f8f376cdb9" providerId="ADAL" clId="{B699FA29-32BE-4E5D-8EBE-6652C2F1BF8F}" dt="2024-07-02T18:37:31.215" v="2263" actId="14100"/>
          <ac:graphicFrameMkLst>
            <pc:docMk/>
            <pc:sldMk cId="13991964" sldId="287"/>
            <ac:graphicFrameMk id="3" creationId="{D76B22CC-C902-634A-9AA1-E5E6C586B4A5}"/>
          </ac:graphicFrameMkLst>
        </pc:graphicFrameChg>
        <pc:picChg chg="add del mod">
          <ac:chgData name="Søreng, Trude" userId="5166e2cf-8a0a-4e86-b274-c6f8f376cdb9" providerId="ADAL" clId="{B699FA29-32BE-4E5D-8EBE-6652C2F1BF8F}" dt="2024-07-01T17:55:11.760" v="2041" actId="478"/>
          <ac:picMkLst>
            <pc:docMk/>
            <pc:sldMk cId="13991964" sldId="287"/>
            <ac:picMk id="2" creationId="{08E51B14-BF6B-6F33-C08F-A8BB7D77C464}"/>
          </ac:picMkLst>
        </pc:picChg>
        <pc:picChg chg="add mod">
          <ac:chgData name="Søreng, Trude" userId="5166e2cf-8a0a-4e86-b274-c6f8f376cdb9" providerId="ADAL" clId="{B699FA29-32BE-4E5D-8EBE-6652C2F1BF8F}" dt="2024-07-01T17:57:39.558" v="2058" actId="1076"/>
          <ac:picMkLst>
            <pc:docMk/>
            <pc:sldMk cId="13991964" sldId="287"/>
            <ac:picMk id="4" creationId="{CADFE8E2-E587-3205-80C5-EA7C4A3387F8}"/>
          </ac:picMkLst>
        </pc:picChg>
      </pc:sldChg>
      <pc:sldChg chg="addSp new mod">
        <pc:chgData name="Søreng, Trude" userId="5166e2cf-8a0a-4e86-b274-c6f8f376cdb9" providerId="ADAL" clId="{B699FA29-32BE-4E5D-8EBE-6652C2F1BF8F}" dt="2024-07-02T12:30:10.037" v="2072" actId="22"/>
        <pc:sldMkLst>
          <pc:docMk/>
          <pc:sldMk cId="3633576515" sldId="288"/>
        </pc:sldMkLst>
        <pc:picChg chg="add">
          <ac:chgData name="Søreng, Trude" userId="5166e2cf-8a0a-4e86-b274-c6f8f376cdb9" providerId="ADAL" clId="{B699FA29-32BE-4E5D-8EBE-6652C2F1BF8F}" dt="2024-07-02T12:30:10.037" v="2072" actId="22"/>
          <ac:picMkLst>
            <pc:docMk/>
            <pc:sldMk cId="3633576515" sldId="288"/>
            <ac:picMk id="3" creationId="{715FCAE8-BD1F-A67A-D467-9B57BE36CACF}"/>
          </ac:picMkLst>
        </pc:picChg>
      </pc:sldChg>
      <pc:sldChg chg="addSp modSp new mod">
        <pc:chgData name="Søreng, Trude" userId="5166e2cf-8a0a-4e86-b274-c6f8f376cdb9" providerId="ADAL" clId="{B699FA29-32BE-4E5D-8EBE-6652C2F1BF8F}" dt="2024-07-02T12:30:54.336" v="2076" actId="14100"/>
        <pc:sldMkLst>
          <pc:docMk/>
          <pc:sldMk cId="1244454864" sldId="289"/>
        </pc:sldMkLst>
        <pc:picChg chg="add mod">
          <ac:chgData name="Søreng, Trude" userId="5166e2cf-8a0a-4e86-b274-c6f8f376cdb9" providerId="ADAL" clId="{B699FA29-32BE-4E5D-8EBE-6652C2F1BF8F}" dt="2024-07-02T12:30:54.336" v="2076" actId="14100"/>
          <ac:picMkLst>
            <pc:docMk/>
            <pc:sldMk cId="1244454864" sldId="289"/>
            <ac:picMk id="3" creationId="{BBDA27A1-38E9-BC41-E9D9-9923F109259E}"/>
          </ac:picMkLst>
        </pc:picChg>
      </pc:sldChg>
      <pc:sldChg chg="new del">
        <pc:chgData name="Søreng, Trude" userId="5166e2cf-8a0a-4e86-b274-c6f8f376cdb9" providerId="ADAL" clId="{B699FA29-32BE-4E5D-8EBE-6652C2F1BF8F}" dt="2024-07-02T12:29:40.641" v="2071" actId="47"/>
        <pc:sldMkLst>
          <pc:docMk/>
          <pc:sldMk cId="2929377542" sldId="289"/>
        </pc:sldMkLst>
      </pc:sldChg>
      <pc:sldChg chg="addSp modSp new mod">
        <pc:chgData name="Søreng, Trude" userId="5166e2cf-8a0a-4e86-b274-c6f8f376cdb9" providerId="ADAL" clId="{B699FA29-32BE-4E5D-8EBE-6652C2F1BF8F}" dt="2024-07-02T12:33:14.419" v="2091" actId="1076"/>
        <pc:sldMkLst>
          <pc:docMk/>
          <pc:sldMk cId="3795105390" sldId="290"/>
        </pc:sldMkLst>
        <pc:picChg chg="add mod">
          <ac:chgData name="Søreng, Trude" userId="5166e2cf-8a0a-4e86-b274-c6f8f376cdb9" providerId="ADAL" clId="{B699FA29-32BE-4E5D-8EBE-6652C2F1BF8F}" dt="2024-07-02T12:31:39.526" v="2079" actId="1076"/>
          <ac:picMkLst>
            <pc:docMk/>
            <pc:sldMk cId="3795105390" sldId="290"/>
            <ac:picMk id="3" creationId="{407B4F42-C907-41E5-3EFD-7944B7FF75C7}"/>
          </ac:picMkLst>
        </pc:picChg>
        <pc:picChg chg="add mod">
          <ac:chgData name="Søreng, Trude" userId="5166e2cf-8a0a-4e86-b274-c6f8f376cdb9" providerId="ADAL" clId="{B699FA29-32BE-4E5D-8EBE-6652C2F1BF8F}" dt="2024-07-02T12:33:14.419" v="2091" actId="1076"/>
          <ac:picMkLst>
            <pc:docMk/>
            <pc:sldMk cId="3795105390" sldId="290"/>
            <ac:picMk id="5" creationId="{1CE55CC7-82C3-3F0E-9A05-8A6BA58A5AEE}"/>
          </ac:picMkLst>
        </pc:picChg>
      </pc:sldChg>
      <pc:sldChg chg="addSp new mod">
        <pc:chgData name="Søreng, Trude" userId="5166e2cf-8a0a-4e86-b274-c6f8f376cdb9" providerId="ADAL" clId="{B699FA29-32BE-4E5D-8EBE-6652C2F1BF8F}" dt="2024-07-02T12:33:43.846" v="2093" actId="22"/>
        <pc:sldMkLst>
          <pc:docMk/>
          <pc:sldMk cId="3752628772" sldId="291"/>
        </pc:sldMkLst>
        <pc:picChg chg="add">
          <ac:chgData name="Søreng, Trude" userId="5166e2cf-8a0a-4e86-b274-c6f8f376cdb9" providerId="ADAL" clId="{B699FA29-32BE-4E5D-8EBE-6652C2F1BF8F}" dt="2024-07-02T12:33:43.846" v="2093" actId="22"/>
          <ac:picMkLst>
            <pc:docMk/>
            <pc:sldMk cId="3752628772" sldId="291"/>
            <ac:picMk id="3" creationId="{DB9A80AE-D35C-777C-D02B-0A9C81E13BE8}"/>
          </ac:picMkLst>
        </pc:picChg>
      </pc:sldChg>
      <pc:sldChg chg="addSp new mod">
        <pc:chgData name="Søreng, Trude" userId="5166e2cf-8a0a-4e86-b274-c6f8f376cdb9" providerId="ADAL" clId="{B699FA29-32BE-4E5D-8EBE-6652C2F1BF8F}" dt="2024-07-02T12:34:23.298" v="2095" actId="22"/>
        <pc:sldMkLst>
          <pc:docMk/>
          <pc:sldMk cId="191275173" sldId="292"/>
        </pc:sldMkLst>
        <pc:picChg chg="add">
          <ac:chgData name="Søreng, Trude" userId="5166e2cf-8a0a-4e86-b274-c6f8f376cdb9" providerId="ADAL" clId="{B699FA29-32BE-4E5D-8EBE-6652C2F1BF8F}" dt="2024-07-02T12:34:23.298" v="2095" actId="22"/>
          <ac:picMkLst>
            <pc:docMk/>
            <pc:sldMk cId="191275173" sldId="292"/>
            <ac:picMk id="3" creationId="{E15889E9-9DEB-CE6C-B13A-AF2A28E62A94}"/>
          </ac:picMkLst>
        </pc:picChg>
      </pc:sldChg>
      <pc:sldChg chg="addSp new mod">
        <pc:chgData name="Søreng, Trude" userId="5166e2cf-8a0a-4e86-b274-c6f8f376cdb9" providerId="ADAL" clId="{B699FA29-32BE-4E5D-8EBE-6652C2F1BF8F}" dt="2024-07-02T12:34:58.979" v="2097" actId="22"/>
        <pc:sldMkLst>
          <pc:docMk/>
          <pc:sldMk cId="1048351087" sldId="293"/>
        </pc:sldMkLst>
        <pc:picChg chg="add">
          <ac:chgData name="Søreng, Trude" userId="5166e2cf-8a0a-4e86-b274-c6f8f376cdb9" providerId="ADAL" clId="{B699FA29-32BE-4E5D-8EBE-6652C2F1BF8F}" dt="2024-07-02T12:34:58.979" v="2097" actId="22"/>
          <ac:picMkLst>
            <pc:docMk/>
            <pc:sldMk cId="1048351087" sldId="293"/>
            <ac:picMk id="3" creationId="{DEC5DE98-7EDD-55C7-4739-A75D17B7DBE7}"/>
          </ac:picMkLst>
        </pc:picChg>
      </pc:sldChg>
      <pc:sldChg chg="addSp modSp new mod">
        <pc:chgData name="Søreng, Trude" userId="5166e2cf-8a0a-4e86-b274-c6f8f376cdb9" providerId="ADAL" clId="{B699FA29-32BE-4E5D-8EBE-6652C2F1BF8F}" dt="2024-07-02T12:35:55.179" v="2103" actId="14100"/>
        <pc:sldMkLst>
          <pc:docMk/>
          <pc:sldMk cId="38760399" sldId="294"/>
        </pc:sldMkLst>
        <pc:picChg chg="add mod">
          <ac:chgData name="Søreng, Trude" userId="5166e2cf-8a0a-4e86-b274-c6f8f376cdb9" providerId="ADAL" clId="{B699FA29-32BE-4E5D-8EBE-6652C2F1BF8F}" dt="2024-07-02T12:35:27.035" v="2100" actId="1076"/>
          <ac:picMkLst>
            <pc:docMk/>
            <pc:sldMk cId="38760399" sldId="294"/>
            <ac:picMk id="3" creationId="{409C3541-E922-AB51-E277-4A227CD12D7F}"/>
          </ac:picMkLst>
        </pc:picChg>
        <pc:picChg chg="add mod">
          <ac:chgData name="Søreng, Trude" userId="5166e2cf-8a0a-4e86-b274-c6f8f376cdb9" providerId="ADAL" clId="{B699FA29-32BE-4E5D-8EBE-6652C2F1BF8F}" dt="2024-07-02T12:35:55.179" v="2103" actId="14100"/>
          <ac:picMkLst>
            <pc:docMk/>
            <pc:sldMk cId="38760399" sldId="294"/>
            <ac:picMk id="5" creationId="{D9DDA539-EEF3-8A36-47FA-0D1F8E39CF29}"/>
          </ac:picMkLst>
        </pc:picChg>
      </pc:sldChg>
      <pc:sldChg chg="addSp modSp new mod">
        <pc:chgData name="Søreng, Trude" userId="5166e2cf-8a0a-4e86-b274-c6f8f376cdb9" providerId="ADAL" clId="{B699FA29-32BE-4E5D-8EBE-6652C2F1BF8F}" dt="2024-07-02T12:39:30.471" v="2160" actId="1076"/>
        <pc:sldMkLst>
          <pc:docMk/>
          <pc:sldMk cId="3793511889" sldId="295"/>
        </pc:sldMkLst>
        <pc:spChg chg="add mod">
          <ac:chgData name="Søreng, Trude" userId="5166e2cf-8a0a-4e86-b274-c6f8f376cdb9" providerId="ADAL" clId="{B699FA29-32BE-4E5D-8EBE-6652C2F1BF8F}" dt="2024-07-02T12:38:54.149" v="2158" actId="20577"/>
          <ac:spMkLst>
            <pc:docMk/>
            <pc:sldMk cId="3793511889" sldId="295"/>
            <ac:spMk id="4" creationId="{E67469A1-A8F8-62F2-841E-A3CDA64264C3}"/>
          </ac:spMkLst>
        </pc:spChg>
        <pc:picChg chg="add mod">
          <ac:chgData name="Søreng, Trude" userId="5166e2cf-8a0a-4e86-b274-c6f8f376cdb9" providerId="ADAL" clId="{B699FA29-32BE-4E5D-8EBE-6652C2F1BF8F}" dt="2024-07-02T12:36:31.807" v="2106" actId="1076"/>
          <ac:picMkLst>
            <pc:docMk/>
            <pc:sldMk cId="3793511889" sldId="295"/>
            <ac:picMk id="3" creationId="{7DAFBB06-6527-C5C4-BF8B-B4A1E4C1491D}"/>
          </ac:picMkLst>
        </pc:picChg>
        <pc:picChg chg="add mod">
          <ac:chgData name="Søreng, Trude" userId="5166e2cf-8a0a-4e86-b274-c6f8f376cdb9" providerId="ADAL" clId="{B699FA29-32BE-4E5D-8EBE-6652C2F1BF8F}" dt="2024-07-02T12:39:30.471" v="2160" actId="1076"/>
          <ac:picMkLst>
            <pc:docMk/>
            <pc:sldMk cId="3793511889" sldId="295"/>
            <ac:picMk id="6" creationId="{895774CB-CA0D-E41A-3FA6-F04F16C7A76C}"/>
          </ac:picMkLst>
        </pc:picChg>
      </pc:sldChg>
      <pc:sldChg chg="addSp delSp modSp new mod ord">
        <pc:chgData name="Søreng, Trude" userId="5166e2cf-8a0a-4e86-b274-c6f8f376cdb9" providerId="ADAL" clId="{B699FA29-32BE-4E5D-8EBE-6652C2F1BF8F}" dt="2024-07-02T18:37:48.426" v="2264" actId="478"/>
        <pc:sldMkLst>
          <pc:docMk/>
          <pc:sldMk cId="3077365295" sldId="296"/>
        </pc:sldMkLst>
        <pc:spChg chg="mod">
          <ac:chgData name="Søreng, Trude" userId="5166e2cf-8a0a-4e86-b274-c6f8f376cdb9" providerId="ADAL" clId="{B699FA29-32BE-4E5D-8EBE-6652C2F1BF8F}" dt="2024-07-02T18:20:07.969" v="2248" actId="120"/>
          <ac:spMkLst>
            <pc:docMk/>
            <pc:sldMk cId="3077365295" sldId="296"/>
            <ac:spMk id="2" creationId="{B4CCEFAD-28A3-BC3F-7E2E-DA0989A8C57F}"/>
          </ac:spMkLst>
        </pc:spChg>
        <pc:spChg chg="del">
          <ac:chgData name="Søreng, Trude" userId="5166e2cf-8a0a-4e86-b274-c6f8f376cdb9" providerId="ADAL" clId="{B699FA29-32BE-4E5D-8EBE-6652C2F1BF8F}" dt="2024-07-02T18:19:09.801" v="2242" actId="22"/>
          <ac:spMkLst>
            <pc:docMk/>
            <pc:sldMk cId="3077365295" sldId="296"/>
            <ac:spMk id="3" creationId="{2EDD53D4-E1A0-0955-0A21-3C909015F790}"/>
          </ac:spMkLst>
        </pc:spChg>
        <pc:spChg chg="add del mod">
          <ac:chgData name="Søreng, Trude" userId="5166e2cf-8a0a-4e86-b274-c6f8f376cdb9" providerId="ADAL" clId="{B699FA29-32BE-4E5D-8EBE-6652C2F1BF8F}" dt="2024-07-02T18:25:38.807" v="2256" actId="22"/>
          <ac:spMkLst>
            <pc:docMk/>
            <pc:sldMk cId="3077365295" sldId="296"/>
            <ac:spMk id="8" creationId="{D7601A9F-6C4B-0B09-E3C7-9FBEA22895D3}"/>
          </ac:spMkLst>
        </pc:spChg>
        <pc:picChg chg="add del mod ord">
          <ac:chgData name="Søreng, Trude" userId="5166e2cf-8a0a-4e86-b274-c6f8f376cdb9" providerId="ADAL" clId="{B699FA29-32BE-4E5D-8EBE-6652C2F1BF8F}" dt="2024-07-02T18:25:35.469" v="2255" actId="478"/>
          <ac:picMkLst>
            <pc:docMk/>
            <pc:sldMk cId="3077365295" sldId="296"/>
            <ac:picMk id="5" creationId="{6EBEC765-9CDE-7ABC-FBC9-8152F12E21BA}"/>
          </ac:picMkLst>
        </pc:picChg>
        <pc:picChg chg="add del mod">
          <ac:chgData name="Søreng, Trude" userId="5166e2cf-8a0a-4e86-b274-c6f8f376cdb9" providerId="ADAL" clId="{B699FA29-32BE-4E5D-8EBE-6652C2F1BF8F}" dt="2024-07-02T18:37:48.426" v="2264" actId="478"/>
          <ac:picMkLst>
            <pc:docMk/>
            <pc:sldMk cId="3077365295" sldId="296"/>
            <ac:picMk id="6" creationId="{FCFA29B9-8D55-B177-80CB-D79848CE3FD3}"/>
          </ac:picMkLst>
        </pc:picChg>
        <pc:picChg chg="add mod ord">
          <ac:chgData name="Søreng, Trude" userId="5166e2cf-8a0a-4e86-b274-c6f8f376cdb9" providerId="ADAL" clId="{B699FA29-32BE-4E5D-8EBE-6652C2F1BF8F}" dt="2024-07-02T18:25:51.280" v="2259" actId="14100"/>
          <ac:picMkLst>
            <pc:docMk/>
            <pc:sldMk cId="3077365295" sldId="296"/>
            <ac:picMk id="10" creationId="{E757C0A2-EF11-AB08-219D-7F9F4E9D8F72}"/>
          </ac:picMkLst>
        </pc:picChg>
      </pc:sldChg>
      <pc:sldChg chg="modSp new mod">
        <pc:chgData name="Søreng, Trude" userId="5166e2cf-8a0a-4e86-b274-c6f8f376cdb9" providerId="ADAL" clId="{B699FA29-32BE-4E5D-8EBE-6652C2F1BF8F}" dt="2024-07-04T18:31:09.818" v="3297" actId="20577"/>
        <pc:sldMkLst>
          <pc:docMk/>
          <pc:sldMk cId="3673721771" sldId="297"/>
        </pc:sldMkLst>
        <pc:spChg chg="mod">
          <ac:chgData name="Søreng, Trude" userId="5166e2cf-8a0a-4e86-b274-c6f8f376cdb9" providerId="ADAL" clId="{B699FA29-32BE-4E5D-8EBE-6652C2F1BF8F}" dt="2024-07-03T12:22:52.586" v="3128" actId="20577"/>
          <ac:spMkLst>
            <pc:docMk/>
            <pc:sldMk cId="3673721771" sldId="297"/>
            <ac:spMk id="2" creationId="{AE403586-1A07-DAE0-F96C-F7D5B023B4B4}"/>
          </ac:spMkLst>
        </pc:spChg>
        <pc:spChg chg="mod">
          <ac:chgData name="Søreng, Trude" userId="5166e2cf-8a0a-4e86-b274-c6f8f376cdb9" providerId="ADAL" clId="{B699FA29-32BE-4E5D-8EBE-6652C2F1BF8F}" dt="2024-07-04T18:31:09.818" v="3297" actId="20577"/>
          <ac:spMkLst>
            <pc:docMk/>
            <pc:sldMk cId="3673721771" sldId="297"/>
            <ac:spMk id="3" creationId="{09D3C2EA-FE2D-476A-5B3A-BCE24A313E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1E847-8B50-4638-8723-F90C484F663A}" type="datetime1">
              <a:rPr lang="nb-NO" noProof="1" dirty="0" smtClean="0"/>
              <a:t>08.07.2024</a:t>
            </a:fld>
            <a:endParaRPr lang="nb-NO" noProof="1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D1A8F4-2978-451A-BF87-8A999F3EDE34}" type="datetime1">
              <a:rPr lang="nb-NO" noProof="1" dirty="0" smtClean="0"/>
              <a:t>08.07.2024</a:t>
            </a:fld>
            <a:endParaRPr lang="nb-NO" noProof="1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1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nb-NO" noProof="1" dirty="0" smtClean="0"/>
              <a:t>1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1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6A94F59C-E766-479B-A9D2-3531305B5257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09B713-2C43-4789-870C-CE490D477FC4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60E5F-02A0-4152-BBB9-D2837DD43DE4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BF0B4-C8DB-44C7-96A6-75A29CBDE747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4" name="Tekstboks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837E8-A1F5-4241-94C4-CC9521B07735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 på sita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6AB80-541F-40CE-8843-932CED1336D5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2" name="Tekstboks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Rett linje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b-NO" noProof="1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0FA999-9F1A-4974-B495-46004CF25273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48C5C-3200-488A-9BD8-2F17665F5AE0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02838-1D33-436A-B852-7C3F570794E0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2EBE-34E2-4C9F-A9A2-D5CDD4267E8C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BD35A-494E-4FB0-91D7-CBEE8F446A88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18047-EF3B-4DB6-A219-2A2AE197A9B0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04417-79B4-4018-9EEA-ACA5E842F5F2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8" name="Rett linje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15A3C-D618-4721-B034-3B74A8563B40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2BA12-538F-4E92-9926-E9B4749434F9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B6ACD-4321-479A-92DE-0135E738D8F9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7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9454E7-F27E-4AF0-B9F5-1A67E5BCC28D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1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666E05A-F631-4815-9DB6-23CBE52CC790}" type="datetime1">
              <a:rPr lang="nb-NO" noProof="1" smtClean="0"/>
              <a:t>08.07.2024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teinete strand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ihånds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1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Smultring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multring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multring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Smultring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nb-NO" sz="3200" noProof="1"/>
              <a:t>Årsmøte 6.juli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nb-NO" sz="2400" noProof="1"/>
              <a:t>Djupvika hyttevel 2024</a:t>
            </a:r>
            <a:endParaRPr lang="nb-NO" noProof="1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EC5DE98-7EDD-55C7-4739-A75D17B7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837838"/>
            <a:ext cx="720190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9C3541-E922-AB51-E277-4A227CD1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233436"/>
            <a:ext cx="7173326" cy="7335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9DDA539-EEF3-8A36-47FA-0D1F8E39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16" y="1966964"/>
            <a:ext cx="7116168" cy="21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DAFBB06-6527-C5C4-BF8B-B4A1E4C1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1309404"/>
            <a:ext cx="6811326" cy="175284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67469A1-A8F8-62F2-841E-A3CDA64264C3}"/>
              </a:ext>
            </a:extLst>
          </p:cNvPr>
          <p:cNvSpPr txBox="1"/>
          <p:nvPr/>
        </p:nvSpPr>
        <p:spPr>
          <a:xfrm>
            <a:off x="2690336" y="3328827"/>
            <a:ext cx="681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(Info om </a:t>
            </a:r>
            <a:r>
              <a:rPr lang="nb-N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Facebookgrupper</a:t>
            </a:r>
            <a:r>
              <a:rPr lang="nb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hjemmeside)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95774CB-CA0D-E41A-3FA6-F04F16C7A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336" y="4473926"/>
            <a:ext cx="7039957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CEFAD-28A3-BC3F-7E2E-DA0989A8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nb-NO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3. Regnskap og budsjett</a:t>
            </a:r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757C0A2-EF11-AB08-219D-7F9F4E9D8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85" y="441678"/>
            <a:ext cx="3450880" cy="5938947"/>
          </a:xfrm>
        </p:spPr>
      </p:pic>
    </p:spTree>
    <p:extLst>
      <p:ext uri="{BB962C8B-B14F-4D97-AF65-F5344CB8AC3E}">
        <p14:creationId xmlns:p14="http://schemas.microsoft.com/office/powerpoint/2010/main" val="307736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42B839-AB64-EA9E-8DC3-FED9215E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nb-NO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3. Regnskap og budsjett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2B61310-50B1-7A19-77C2-79A7A6190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59630"/>
              </p:ext>
            </p:extLst>
          </p:nvPr>
        </p:nvGraphicFramePr>
        <p:xfrm>
          <a:off x="999857" y="1657885"/>
          <a:ext cx="9998577" cy="4741896"/>
        </p:xfrm>
        <a:graphic>
          <a:graphicData uri="http://schemas.openxmlformats.org/drawingml/2006/table">
            <a:tbl>
              <a:tblPr/>
              <a:tblGrid>
                <a:gridCol w="3234351">
                  <a:extLst>
                    <a:ext uri="{9D8B030D-6E8A-4147-A177-3AD203B41FA5}">
                      <a16:colId xmlns:a16="http://schemas.microsoft.com/office/drawing/2014/main" val="3520512927"/>
                    </a:ext>
                  </a:extLst>
                </a:gridCol>
                <a:gridCol w="837320">
                  <a:extLst>
                    <a:ext uri="{9D8B030D-6E8A-4147-A177-3AD203B41FA5}">
                      <a16:colId xmlns:a16="http://schemas.microsoft.com/office/drawing/2014/main" val="1595954457"/>
                    </a:ext>
                  </a:extLst>
                </a:gridCol>
                <a:gridCol w="1017918">
                  <a:extLst>
                    <a:ext uri="{9D8B030D-6E8A-4147-A177-3AD203B41FA5}">
                      <a16:colId xmlns:a16="http://schemas.microsoft.com/office/drawing/2014/main" val="636134832"/>
                    </a:ext>
                  </a:extLst>
                </a:gridCol>
                <a:gridCol w="870156">
                  <a:extLst>
                    <a:ext uri="{9D8B030D-6E8A-4147-A177-3AD203B41FA5}">
                      <a16:colId xmlns:a16="http://schemas.microsoft.com/office/drawing/2014/main" val="2599475842"/>
                    </a:ext>
                  </a:extLst>
                </a:gridCol>
                <a:gridCol w="837320">
                  <a:extLst>
                    <a:ext uri="{9D8B030D-6E8A-4147-A177-3AD203B41FA5}">
                      <a16:colId xmlns:a16="http://schemas.microsoft.com/office/drawing/2014/main" val="3479508018"/>
                    </a:ext>
                  </a:extLst>
                </a:gridCol>
                <a:gridCol w="771646">
                  <a:extLst>
                    <a:ext uri="{9D8B030D-6E8A-4147-A177-3AD203B41FA5}">
                      <a16:colId xmlns:a16="http://schemas.microsoft.com/office/drawing/2014/main" val="655555154"/>
                    </a:ext>
                  </a:extLst>
                </a:gridCol>
                <a:gridCol w="837320">
                  <a:extLst>
                    <a:ext uri="{9D8B030D-6E8A-4147-A177-3AD203B41FA5}">
                      <a16:colId xmlns:a16="http://schemas.microsoft.com/office/drawing/2014/main" val="4052001943"/>
                    </a:ext>
                  </a:extLst>
                </a:gridCol>
                <a:gridCol w="820900">
                  <a:extLst>
                    <a:ext uri="{9D8B030D-6E8A-4147-A177-3AD203B41FA5}">
                      <a16:colId xmlns:a16="http://schemas.microsoft.com/office/drawing/2014/main" val="1970787706"/>
                    </a:ext>
                  </a:extLst>
                </a:gridCol>
                <a:gridCol w="771646">
                  <a:extLst>
                    <a:ext uri="{9D8B030D-6E8A-4147-A177-3AD203B41FA5}">
                      <a16:colId xmlns:a16="http://schemas.microsoft.com/office/drawing/2014/main" val="1494158991"/>
                    </a:ext>
                  </a:extLst>
                </a:gridCol>
              </a:tblGrid>
              <a:tr h="138118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871513"/>
                  </a:ext>
                </a:extLst>
              </a:tr>
              <a:tr h="3408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Oppsummering av regnskapet for 2023, med historikk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5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41220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25544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Inngående saldo bank per 1.1.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  9 811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    92 443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 68 374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92 185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65 242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111 385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94 512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74 801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84667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Innbetalt årsavgift velforening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86000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24300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37000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37 500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52 000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46 400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47 800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45 800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00704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Innbetalt brøyting/oppgradering vei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91125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8000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221 000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73774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Inntekt påskearrangement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16205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49945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Innbetalt på volleyballbane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15000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103475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2062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Renter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   20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 39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   48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105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 85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99384"/>
                  </a:ext>
                </a:extLst>
              </a:tr>
              <a:tr h="207224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Kloakkanlegg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-2135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-34406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(18 060)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(24 510)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(16 388)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(20 788)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(15 400)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96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Vedlikehold vei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3315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(248 663)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(57 845)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(2 283)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(2 563)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24658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Gauktramp påska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-9564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 (111)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48522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Årsmøte/styremøte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-1236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-500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-500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 (400)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(1 260)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(5 550)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(1 532)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(1 200)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95640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Fotballbane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-3187,6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125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Hjemmeside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-10896,25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79464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Brøyting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-77625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-46000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(2 938)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(4 125)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 (938)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0872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Bom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(4 323)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00419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Lavo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(2 609)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(2 378)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75245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Badeflåte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-13455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(6 429)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2748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Volleyballbane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-121475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29223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Gebyr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-1660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98240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Diverse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-5576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-2571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-1662,91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(2 923)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(3 686)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(4 249)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(6 075)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39865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110 534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(218 407)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92 443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78 049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82 510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65 242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111 385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94 512 </a:t>
                      </a:r>
                    </a:p>
                  </a:txBody>
                  <a:tcPr marL="4017" marR="4017" marT="4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04659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Utgående bank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120 345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  (82 632)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 24 068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(14 135)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17 268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(46 143)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 16 873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effectLst/>
                          <a:highlight>
                            <a:srgbClr val="FFFF99"/>
                          </a:highlight>
                          <a:latin typeface="Arial" panose="020B0604020202020204" pitchFamily="34" charset="0"/>
                        </a:rPr>
                        <a:t>   19 711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17467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Brøytekostnader, ført i 2024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-10500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(9 675)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    9 675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82335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n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Kostnader volleyballbane,ført i 2024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-15000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53370"/>
                  </a:ext>
                </a:extLst>
              </a:tr>
              <a:tr h="15745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Utgående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 85 034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       9 811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  92 443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 68 374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92 185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 65 242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111 385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  94 512 </a:t>
                      </a:r>
                    </a:p>
                  </a:txBody>
                  <a:tcPr marL="4017" marR="4017" marT="4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8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0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76B22CC-C902-634A-9AA1-E5E6C586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0563"/>
              </p:ext>
            </p:extLst>
          </p:nvPr>
        </p:nvGraphicFramePr>
        <p:xfrm>
          <a:off x="3411021" y="526474"/>
          <a:ext cx="3708970" cy="5751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927">
                  <a:extLst>
                    <a:ext uri="{9D8B030D-6E8A-4147-A177-3AD203B41FA5}">
                      <a16:colId xmlns:a16="http://schemas.microsoft.com/office/drawing/2014/main" val="2291800940"/>
                    </a:ext>
                  </a:extLst>
                </a:gridCol>
                <a:gridCol w="1558043">
                  <a:extLst>
                    <a:ext uri="{9D8B030D-6E8A-4147-A177-3AD203B41FA5}">
                      <a16:colId xmlns:a16="http://schemas.microsoft.com/office/drawing/2014/main" val="3293606200"/>
                    </a:ext>
                  </a:extLst>
                </a:gridCol>
              </a:tblGrid>
              <a:tr h="30229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>
                          <a:effectLst/>
                        </a:rPr>
                        <a:t>Budsjett 2024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792159870"/>
                  </a:ext>
                </a:extLst>
              </a:tr>
              <a:tr h="463520">
                <a:tc>
                  <a:txBody>
                    <a:bodyPr/>
                    <a:lstStyle/>
                    <a:p>
                      <a:pPr algn="l" fontAlgn="b"/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405253628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Inntekter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Budsjett 2024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963210284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Årsavgift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             85 000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98538115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Vei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543308944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Volleyballbane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    12 500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55216789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Brøyting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    80 000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00812445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Påsketråkk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    15 000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388425430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i="1" u="none" strike="noStrike">
                          <a:effectLst/>
                        </a:rPr>
                        <a:t>Sum inntekter</a:t>
                      </a:r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i="1" u="none" strike="noStrike" dirty="0">
                          <a:effectLst/>
                        </a:rPr>
                        <a:t>           192 500 </a:t>
                      </a:r>
                      <a:endParaRPr lang="nb-N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653968862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96458790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Utgifter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436016071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Årsmøte/styremøte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  1 500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876042025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Fotballbanen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  5 000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972674706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Sandvollyballbane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-            40 000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518898932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Lavo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  1 000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61297714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Vei/brøyting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-          100 000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3908427573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Badeflåte/platting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20 000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3203765358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Påsketråkk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10 000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766222113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Diverse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  3 000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2155137267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Vippsgebyr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-              2 000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565981910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i="1" u="none" strike="noStrike">
                          <a:effectLst/>
                        </a:rPr>
                        <a:t>Sum utgifter</a:t>
                      </a:r>
                      <a:endParaRPr lang="nb-N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i="1" u="none" strike="noStrike" dirty="0">
                          <a:effectLst/>
                        </a:rPr>
                        <a:t>-          182 500 </a:t>
                      </a:r>
                      <a:endParaRPr lang="nb-N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1214382919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Resultat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             10 000 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0" marR="3060" marT="3060" marB="0" anchor="b"/>
                </a:tc>
                <a:extLst>
                  <a:ext uri="{0D108BD9-81ED-4DB2-BD59-A6C34878D82A}">
                    <a16:rowId xmlns:a16="http://schemas.microsoft.com/office/drawing/2014/main" val="3193664600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CADFE8E2-E587-3205-80C5-EA7C4A33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93" y="4162213"/>
            <a:ext cx="2548349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4"/>
            </a:pPr>
            <a:r>
              <a:rPr lang="nb-NO" sz="4100"/>
              <a:t>Behandling av innkomne saker og </a:t>
            </a:r>
            <a:br>
              <a:rPr lang="nb-NO" sz="4100"/>
            </a:br>
            <a:r>
              <a:rPr lang="nb-NO" sz="4100"/>
              <a:t>saker til orientering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A90872-56BE-D813-3326-7C1A2D8F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66" y="4063364"/>
            <a:ext cx="2435818" cy="173987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/>
          </p:cNvSpPr>
          <p:nvPr/>
        </p:nvSpPr>
        <p:spPr>
          <a:xfrm>
            <a:off x="1469475" y="2648226"/>
            <a:ext cx="9230463" cy="3190781"/>
          </a:xfrm>
          <a:prstGeom prst="rect">
            <a:avLst/>
          </a:prstGeom>
        </p:spPr>
        <p:txBody>
          <a:bodyPr/>
          <a:lstStyle/>
          <a:p>
            <a:pPr defTabSz="438912">
              <a:spcAft>
                <a:spcPts val="600"/>
              </a:spcAft>
            </a:pPr>
            <a:r>
              <a:rPr lang="nb-NO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defTabSz="438912">
              <a:spcAft>
                <a:spcPts val="600"/>
              </a:spcAft>
            </a:pPr>
            <a:endParaRPr lang="nb-NO" sz="17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D46CCD-4FE1-C130-F450-635F1DC8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62" y="2648226"/>
            <a:ext cx="2250897" cy="168458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54633D-3A57-F0E1-F90A-FDE2527F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4063364"/>
            <a:ext cx="2250957" cy="168458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AA62065-A15B-4681-9C56-35D365D3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6" y="2593792"/>
            <a:ext cx="2371717" cy="178565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C5FC800-FD04-B9D9-1934-6E53DF54B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589" y="3925325"/>
            <a:ext cx="2735008" cy="18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44B070-BD78-B40C-4C59-4CD8B016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tabLst/>
              <a:defRPr/>
            </a:pPr>
            <a:br>
              <a:rPr lang="nb-NO" dirty="0"/>
            </a:br>
            <a:br>
              <a:rPr lang="nb-NO" dirty="0"/>
            </a:br>
            <a:r>
              <a:rPr lang="nb-NO" dirty="0"/>
              <a:t>Innkomne saker</a:t>
            </a:r>
            <a:br>
              <a:rPr lang="nb-NO" dirty="0"/>
            </a:br>
            <a:r>
              <a:rPr lang="nb-NO" sz="2700" b="1" dirty="0"/>
              <a:t>a)</a:t>
            </a:r>
            <a:r>
              <a:rPr lang="nb-NO" sz="2700" dirty="0"/>
              <a:t> </a:t>
            </a:r>
            <a:r>
              <a:rPr kumimoji="0" lang="nb-N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Evaluering av abonnementsordning brøyting</a:t>
            </a:r>
            <a:br>
              <a:rPr kumimoji="0" lang="nb-NO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lang="nb-NO" dirty="0"/>
              <a:t> 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9F63B-3C14-A0A9-CB66-F1CBE0C0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5026"/>
            <a:ext cx="9601196" cy="343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Status sesongen 2023/2024: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Totalt kjørt 15 turer. 4 av disse dekkes av </a:t>
            </a:r>
            <a:r>
              <a:rPr lang="nb-NO" dirty="0" err="1"/>
              <a:t>Djuvika</a:t>
            </a:r>
            <a:r>
              <a:rPr lang="nb-NO" dirty="0"/>
              <a:t> </a:t>
            </a:r>
            <a:r>
              <a:rPr lang="nb-NO" dirty="0" err="1"/>
              <a:t>hyttevel</a:t>
            </a:r>
            <a:r>
              <a:rPr lang="nb-NO" dirty="0"/>
              <a:t> (jul og vinterferie)	</a:t>
            </a:r>
          </a:p>
          <a:p>
            <a:pPr marL="0" indent="0">
              <a:buNone/>
            </a:pPr>
            <a:r>
              <a:rPr lang="nb-NO" dirty="0"/>
              <a:t>Ingen innspill fra entreprenør. Han håper han kan ta på seg dette også kommende vinter</a:t>
            </a:r>
          </a:p>
          <a:p>
            <a:pPr marL="0" indent="0">
              <a:buNone/>
            </a:pPr>
            <a:r>
              <a:rPr lang="nb-NO" dirty="0"/>
              <a:t>Ingen tilbakemeldinger mottatt fra abonnenter. </a:t>
            </a:r>
          </a:p>
          <a:p>
            <a:pPr marL="0" indent="0">
              <a:buNone/>
            </a:pPr>
            <a:r>
              <a:rPr lang="nb-NO" b="1" dirty="0"/>
              <a:t>Ingen avstemming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E4BAC8C-F1D4-492A-9039-5CA83BC1458A}"/>
              </a:ext>
            </a:extLst>
          </p:cNvPr>
          <p:cNvSpPr/>
          <p:nvPr/>
        </p:nvSpPr>
        <p:spPr>
          <a:xfrm>
            <a:off x="1818861" y="2932041"/>
            <a:ext cx="2852529" cy="7354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nb-NO" dirty="0">
                <a:solidFill>
                  <a:sysClr val="windowText" lastClr="000000"/>
                </a:solidFill>
              </a:rPr>
              <a:t>Abonnement 1: 21 </a:t>
            </a:r>
            <a:r>
              <a:rPr lang="nb-NO" dirty="0" err="1">
                <a:solidFill>
                  <a:sysClr val="windowText" lastClr="000000"/>
                </a:solidFill>
              </a:rPr>
              <a:t>stk</a:t>
            </a:r>
            <a:r>
              <a:rPr lang="nb-NO" dirty="0">
                <a:solidFill>
                  <a:sysClr val="windowText" lastClr="000000"/>
                </a:solidFill>
              </a:rPr>
              <a:t>  </a:t>
            </a:r>
          </a:p>
          <a:p>
            <a:pPr marL="0" indent="0">
              <a:buNone/>
            </a:pPr>
            <a:r>
              <a:rPr lang="nb-NO" dirty="0">
                <a:solidFill>
                  <a:sysClr val="windowText" lastClr="000000"/>
                </a:solidFill>
              </a:rPr>
              <a:t>Abonnement 2: 14 </a:t>
            </a:r>
            <a:r>
              <a:rPr lang="nb-NO" dirty="0" err="1">
                <a:solidFill>
                  <a:sysClr val="windowText" lastClr="000000"/>
                </a:solidFill>
              </a:rPr>
              <a:t>stk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A4A988C1-AFAD-B390-5922-BBDB99E1B948}"/>
              </a:ext>
            </a:extLst>
          </p:cNvPr>
          <p:cNvSpPr/>
          <p:nvPr/>
        </p:nvSpPr>
        <p:spPr>
          <a:xfrm>
            <a:off x="5198165" y="2932040"/>
            <a:ext cx="4426227" cy="7354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ysClr val="windowText" lastClr="000000"/>
                </a:solidFill>
              </a:rPr>
              <a:t>Abonnement 1: 120 ,- /tur ekskl. </a:t>
            </a:r>
            <a:r>
              <a:rPr lang="nb-NO" dirty="0" err="1">
                <a:solidFill>
                  <a:sysClr val="windowText" lastClr="000000"/>
                </a:solidFill>
              </a:rPr>
              <a:t>mva</a:t>
            </a:r>
            <a:endParaRPr lang="nb-NO" dirty="0">
              <a:solidFill>
                <a:sysClr val="windowText" lastClr="000000"/>
              </a:solidFill>
            </a:endParaRPr>
          </a:p>
          <a:p>
            <a:r>
              <a:rPr lang="nb-NO" dirty="0">
                <a:solidFill>
                  <a:sysClr val="windowText" lastClr="000000"/>
                </a:solidFill>
              </a:rPr>
              <a:t>Abonnement 2: i tillegg 120,-/tur ekskl. </a:t>
            </a:r>
            <a:r>
              <a:rPr lang="nb-NO" dirty="0" err="1">
                <a:solidFill>
                  <a:sysClr val="windowText" lastClr="000000"/>
                </a:solidFill>
              </a:rPr>
              <a:t>mva</a:t>
            </a:r>
            <a:endParaRPr lang="nb-NO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5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A1F0C7-9A91-DF67-FD6B-5F0C806A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tabLst/>
              <a:defRPr/>
            </a:pPr>
            <a:r>
              <a:rPr lang="nb-NO" sz="4000" dirty="0"/>
              <a:t>Innkomne saker</a:t>
            </a:r>
            <a:br>
              <a:rPr lang="nb-NO" sz="2100" dirty="0"/>
            </a:br>
            <a:r>
              <a:rPr lang="nb-NO" sz="2700" b="1" dirty="0"/>
              <a:t>b) </a:t>
            </a:r>
            <a:r>
              <a:rPr kumimoji="0" lang="nb-NO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Oppgradering av platting i </a:t>
            </a:r>
            <a:r>
              <a:rPr kumimoji="0" lang="nb-NO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Bjørnfjæra</a:t>
            </a:r>
            <a:r>
              <a:rPr kumimoji="0" lang="nb-NO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br>
              <a:rPr kumimoji="0" lang="nb-NO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nb-NO" sz="21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A0CFBF-369E-1FB2-55A1-6B2EA095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Generell opprusting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Forslag om å bl.a. fjerne gelender og lage trappesteg for flere sitteplasser.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Bjørn har sagt JA.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Nils Martin er prosjektleder, og tar med 4-5 </a:t>
            </a:r>
            <a:r>
              <a:rPr lang="nb-NO" sz="2000" dirty="0" err="1"/>
              <a:t>stk</a:t>
            </a:r>
            <a:r>
              <a:rPr lang="nb-NO" sz="2000" dirty="0"/>
              <a:t> til å hjelpe til.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>
                <a:solidFill>
                  <a:schemeClr val="tx1"/>
                </a:solidFill>
              </a:rPr>
              <a:t>Prisoverslag </a:t>
            </a:r>
            <a:r>
              <a:rPr lang="nb-NO" sz="2000" dirty="0" err="1">
                <a:solidFill>
                  <a:schemeClr val="tx1"/>
                </a:solidFill>
              </a:rPr>
              <a:t>ca</a:t>
            </a:r>
            <a:r>
              <a:rPr lang="nb-NO" sz="2000" dirty="0">
                <a:solidFill>
                  <a:schemeClr val="tx1"/>
                </a:solidFill>
              </a:rPr>
              <a:t> 8000,-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000" b="1" dirty="0"/>
              <a:t>Årsmøtet stemmer</a:t>
            </a:r>
          </a:p>
          <a:p>
            <a:pPr>
              <a:lnSpc>
                <a:spcPct val="90000"/>
              </a:lnSpc>
            </a:pPr>
            <a:endParaRPr lang="nb-NO" sz="17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EC590D8-4E80-9FC5-C00D-139F451F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632" y="868218"/>
            <a:ext cx="3990109" cy="299258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C7D5300-539B-7431-3564-C6A7DDA34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451" y="3290455"/>
            <a:ext cx="3833091" cy="2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87CAB-D180-E527-DD3B-F11D76EA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tabLst/>
              <a:defRPr/>
            </a:pPr>
            <a:br>
              <a:rPr lang="nb-NO" dirty="0"/>
            </a:br>
            <a:r>
              <a:rPr lang="nb-NO" dirty="0"/>
              <a:t>Innkomne saker</a:t>
            </a:r>
            <a:br>
              <a:rPr lang="nb-NO" dirty="0"/>
            </a:br>
            <a:r>
              <a:rPr lang="nb-NO" sz="2700" b="1" dirty="0"/>
              <a:t>c) </a:t>
            </a:r>
            <a:r>
              <a:rPr kumimoji="0" lang="nb-N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Etablere ordning med at åkeren slås årlig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148397-8B54-3F78-FAAF-27FD8A47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Den vokser voldsomt nå som det ikke har blitt klippet årlig på en stund. Bør settes i system for å unngå at det gror igjen. </a:t>
            </a:r>
          </a:p>
          <a:p>
            <a:pPr marL="0" indent="0">
              <a:buNone/>
            </a:pPr>
            <a:r>
              <a:rPr lang="nb-NO" dirty="0"/>
              <a:t>Bjørn har sagt JA.</a:t>
            </a:r>
          </a:p>
          <a:p>
            <a:pPr marL="0" indent="0">
              <a:buNone/>
            </a:pPr>
            <a:r>
              <a:rPr lang="nb-NO" dirty="0"/>
              <a:t>Andreas Haabeth kan ta på seg dette. Anslår at det vil ta 2-3 timer, kostnad 1500,- + </a:t>
            </a:r>
            <a:r>
              <a:rPr lang="nb-NO" dirty="0" err="1"/>
              <a:t>mva</a:t>
            </a:r>
            <a:r>
              <a:rPr lang="nb-NO" dirty="0"/>
              <a:t>/time.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Årsmøtet stemmer</a:t>
            </a:r>
          </a:p>
        </p:txBody>
      </p:sp>
    </p:spTree>
    <p:extLst>
      <p:ext uri="{BB962C8B-B14F-4D97-AF65-F5344CB8AC3E}">
        <p14:creationId xmlns:p14="http://schemas.microsoft.com/office/powerpoint/2010/main" val="236934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84D58-556C-82D8-7CC0-37E63D5B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A13E10-054D-169D-21BB-73BB6921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Godkjenning av innkalling og saksliste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Styrets årsberetning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Regnskap og budsjett samt fastsettelse av neste års kontingent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 av innkomne saker og saker til orientering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Valg i henhold til vedtektenes § 9.1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Eventuelt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97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403586-1A07-DAE0-F96C-F7D5B023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</a:rPr>
              <a:t>Innkomne saker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700" b="1" dirty="0">
                <a:solidFill>
                  <a:schemeClr val="tx1"/>
                </a:solidFill>
              </a:rPr>
              <a:t>d) Forslag om vedtektsendringer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3C2EA-FE2D-476A-5B3A-BCE24A313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4441"/>
            <a:ext cx="9601196" cy="38476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2800" b="1" u="sng" dirty="0"/>
              <a:t>Strykes:</a:t>
            </a:r>
          </a:p>
          <a:p>
            <a:pPr marL="0" indent="0">
              <a:buNone/>
            </a:pPr>
            <a:r>
              <a:rPr lang="nb-NO" sz="2800" dirty="0"/>
              <a:t>5.5	Medlemmer som ikke har betalt kontingent det siste år, blir automatisk slettet som medlem, og mister alle medlemsrettigheter inntil skyldig kontingent 	er betalt.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u="sng" dirty="0"/>
              <a:t>Tilføyes:</a:t>
            </a:r>
          </a:p>
          <a:p>
            <a:pPr marL="0" indent="0">
              <a:buNone/>
            </a:pPr>
            <a:r>
              <a:rPr lang="nb-NO" sz="2800" dirty="0"/>
              <a:t>12.2	Medlemmer av </a:t>
            </a:r>
            <a:r>
              <a:rPr lang="nb-NO" sz="2800" dirty="0" err="1"/>
              <a:t>Djupvika</a:t>
            </a:r>
            <a:r>
              <a:rPr lang="nb-NO" sz="2800" dirty="0"/>
              <a:t> </a:t>
            </a:r>
            <a:r>
              <a:rPr lang="nb-NO" sz="2800" dirty="0" err="1"/>
              <a:t>Hyttevel</a:t>
            </a:r>
            <a:r>
              <a:rPr lang="nb-NO" sz="2800" dirty="0"/>
              <a:t> er forpliktet til å betale den årlige årsavgiften som fastsettes på årsmøtet.</a:t>
            </a:r>
          </a:p>
          <a:p>
            <a:pPr marL="0" indent="0">
              <a:buNone/>
            </a:pPr>
            <a:r>
              <a:rPr lang="nb-NO" sz="2800" dirty="0"/>
              <a:t>12.3   	Ved manglende betaling av årsavgift gjelder følgende prosedyre:</a:t>
            </a:r>
          </a:p>
          <a:p>
            <a:pPr marL="457200" lvl="1" indent="0">
              <a:buNone/>
            </a:pPr>
            <a:r>
              <a:rPr lang="nb-NO" sz="2800" dirty="0"/>
              <a:t>Det sendes ut en purring 30 dager etter forfall 15. mars hvert år. Betalingsfrist på purring forfaller 15 april. Hvis betaling ikke er mottatt innen 15. april </a:t>
            </a:r>
            <a:r>
              <a:rPr lang="nb-NO" sz="2800"/>
              <a:t>så sendes </a:t>
            </a:r>
            <a:r>
              <a:rPr lang="nb-NO" sz="2800" dirty="0"/>
              <a:t>andre purring den 16. april med en betalingsfrist på 16. mai og med et purregebyr på 35,- (beløpet indeksreguleres). Dersom betaling ikke er mottatt innen 16 mai har styret fullmakt til å oversende kravet til inkasso uten ytterligere varsel til medlemmet. Medlemmet er ansvarlig for å dekke alle kostander forbundet med inndriving av utestående beløp inkludert purregebyr, inkassosalær og eventuelle rettslige kostander. Styret kan i særlige tilfeller innvilge betalingsutsettelse eller inngår nedbetalingsavtale med medlemmer som har midlertidige betalingsvansker. </a:t>
            </a:r>
          </a:p>
          <a:p>
            <a:pPr marL="457200" lvl="1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2800" b="1" u="sng" dirty="0"/>
              <a:t>Endres:</a:t>
            </a:r>
          </a:p>
          <a:p>
            <a:pPr marL="0" indent="0">
              <a:buNone/>
            </a:pPr>
            <a:r>
              <a:rPr lang="nb-NO" sz="2800" dirty="0"/>
              <a:t>9.1 e. 	Vararepresentant, 2 års funksjonstid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3000" b="1" dirty="0"/>
              <a:t>Årsmøtet stemmer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372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8ECF7-F154-7BAD-05DA-ECC46E4D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Saker til orientering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FE3603-5719-2A5E-72F3-4F9DC46D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6317"/>
            <a:ext cx="9601196" cy="3693226"/>
          </a:xfrm>
        </p:spPr>
        <p:txBody>
          <a:bodyPr>
            <a:normAutofit fontScale="92500" lnSpcReduction="20000"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nb-NO" dirty="0"/>
              <a:t>Info fra prosjekteier, </a:t>
            </a:r>
            <a:r>
              <a:rPr lang="nb-NO" dirty="0" err="1"/>
              <a:t>Djupvika</a:t>
            </a:r>
            <a:r>
              <a:rPr lang="nb-NO" dirty="0"/>
              <a:t> hyttefelt </a:t>
            </a:r>
            <a:endParaRPr lang="nb-NO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Innsamling av pant </a:t>
            </a:r>
          </a:p>
          <a:p>
            <a:pPr lvl="2"/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Styret mottok forslag fra hytteeier om at styret henvender seg til en humanitær organisasjon eller foreninger i nærheten om de kunne være interessert i å plassere ut større duk for innsamling av pant i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Djupvika</a:t>
            </a: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Styret støtter forslaget og sendte henvendelse i mars måned til leder av IL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Åsguten</a:t>
            </a: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Utlovet svar derfra er ikke mottatt. Styret har så langt ikke forslag om andre foreninger e.a. som kunne vært kontaktet.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 grilltønne i </a:t>
            </a:r>
            <a:r>
              <a:rPr lang="nb-NO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Bjørnfjæra</a:t>
            </a:r>
            <a: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 ene grilltønna hadde sett sine siste dager så ny er anskaffet fra Verdal fengsel. Takk Daniel!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Grasrotandel</a:t>
            </a:r>
          </a:p>
          <a:p>
            <a:pPr lvl="2"/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Grasrotandelen er en ordning som gjør det mulig for spillere hos Norsk Tipping å gi 7 prosent av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spillinnsatsen</a:t>
            </a: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direkte til et lag eller en forening.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Djupvika</a:t>
            </a: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hyttevel</a:t>
            </a: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kvalifiserer til dette, og søknad er sendt Brønnøysundregistrene.</a:t>
            </a:r>
          </a:p>
          <a:p>
            <a:pPr lvl="2"/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Inntekt fra Grasrotandel vil utelukkende gå til sosiale tiltak i </a:t>
            </a:r>
            <a:r>
              <a:rPr lang="nb-NO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Djupvika</a:t>
            </a:r>
            <a:endParaRPr lang="nb-NO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nb-N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nb-NO" sz="14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Velg hvem din Grasrotandel skal gå til når du tipper </a:t>
            </a:r>
            <a:r>
              <a:rPr lang="nb-NO" sz="14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nb-NO" sz="14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nb-NO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b-NO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nb-NO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nb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86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nb-NO" dirty="0"/>
              <a:t>Valg i henhold til vedtektenes § 9.1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39957"/>
            <a:ext cx="9601196" cy="423591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Valgkomiteens innstilling: 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3882930-7793-9AC2-8E98-A60CD12D8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2909"/>
              </p:ext>
            </p:extLst>
          </p:nvPr>
        </p:nvGraphicFramePr>
        <p:xfrm>
          <a:off x="1391478" y="2425148"/>
          <a:ext cx="7414592" cy="368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873">
                  <a:extLst>
                    <a:ext uri="{9D8B030D-6E8A-4147-A177-3AD203B41FA5}">
                      <a16:colId xmlns:a16="http://schemas.microsoft.com/office/drawing/2014/main" val="1650523872"/>
                    </a:ext>
                  </a:extLst>
                </a:gridCol>
                <a:gridCol w="1776524">
                  <a:extLst>
                    <a:ext uri="{9D8B030D-6E8A-4147-A177-3AD203B41FA5}">
                      <a16:colId xmlns:a16="http://schemas.microsoft.com/office/drawing/2014/main" val="3176917409"/>
                    </a:ext>
                  </a:extLst>
                </a:gridCol>
                <a:gridCol w="1143397">
                  <a:extLst>
                    <a:ext uri="{9D8B030D-6E8A-4147-A177-3AD203B41FA5}">
                      <a16:colId xmlns:a16="http://schemas.microsoft.com/office/drawing/2014/main" val="218554680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1730088118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731559649"/>
                    </a:ext>
                  </a:extLst>
                </a:gridCol>
              </a:tblGrid>
              <a:tr h="602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highlight>
                            <a:srgbClr val="FFC000"/>
                          </a:highlight>
                        </a:rPr>
                        <a:t>Verv</a:t>
                      </a:r>
                      <a:endParaRPr lang="nb-NO" sz="1400" kern="100" dirty="0">
                        <a:effectLst/>
                        <a:highlight>
                          <a:srgbClr val="FFC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highlight>
                            <a:srgbClr val="FFC000"/>
                          </a:highlight>
                        </a:rPr>
                        <a:t>Sittende</a:t>
                      </a:r>
                      <a:endParaRPr lang="nb-NO" sz="1400" kern="100" dirty="0">
                        <a:effectLst/>
                        <a:highlight>
                          <a:srgbClr val="FFC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highlight>
                            <a:srgbClr val="FFC000"/>
                          </a:highlight>
                        </a:rPr>
                        <a:t>På valg</a:t>
                      </a:r>
                      <a:endParaRPr lang="nb-NO" sz="1400" kern="100" dirty="0">
                        <a:effectLst/>
                        <a:highlight>
                          <a:srgbClr val="FFC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highlight>
                            <a:srgbClr val="FFC000"/>
                          </a:highlight>
                        </a:rPr>
                        <a:t>Tar gjenvalg</a:t>
                      </a:r>
                      <a:endParaRPr lang="nb-NO" sz="1400" kern="100" dirty="0">
                        <a:effectLst/>
                        <a:highlight>
                          <a:srgbClr val="FFC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highlight>
                            <a:srgbClr val="FFC000"/>
                          </a:highlight>
                        </a:rPr>
                        <a:t>Innstilt</a:t>
                      </a:r>
                      <a:endParaRPr lang="nb-NO" sz="1400" kern="100" dirty="0">
                        <a:effectLst/>
                        <a:highlight>
                          <a:srgbClr val="FFC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866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Styreleder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Kari Wigum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699430"/>
                  </a:ext>
                </a:extLst>
              </a:tr>
              <a:tr h="51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Styremedlem og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veiansvarlig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Nils Martin Withbro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602912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Styremedlem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Morten Eilertsen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947693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Kasserer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Bente Ertsgaard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28289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Sekretær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Trude Søreng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236928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Varamedlem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Ståle Sirnes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270647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Daniel Flaamo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3077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Andreas Larem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419695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Aktivitetsansvarlig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Thomas Holmsberg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Linda Elisabeth Drivenes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752090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Valgkomité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Terje Talmo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89663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Valgkomité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Erik Iversen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x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</a:rPr>
                        <a:t>2 år</a:t>
                      </a:r>
                      <a:endParaRPr lang="nb-N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 dirty="0">
                          <a:effectLst/>
                        </a:rPr>
                        <a:t> </a:t>
                      </a:r>
                      <a:endParaRPr lang="nb-N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091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9257966D-738C-BFAE-3E69-5D504E370A80}"/>
              </a:ext>
            </a:extLst>
          </p:cNvPr>
          <p:cNvSpPr/>
          <p:nvPr/>
        </p:nvSpPr>
        <p:spPr>
          <a:xfrm>
            <a:off x="9044608" y="3623733"/>
            <a:ext cx="246490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Benkeforslag?</a:t>
            </a:r>
          </a:p>
        </p:txBody>
      </p:sp>
    </p:spTree>
    <p:extLst>
      <p:ext uri="{BB962C8B-B14F-4D97-AF65-F5344CB8AC3E}">
        <p14:creationId xmlns:p14="http://schemas.microsoft.com/office/powerpoint/2010/main" val="302249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nb-NO" dirty="0"/>
              <a:t>Eventuelt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EE46-3858-D991-13C6-14C99A71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nb-NO" sz="4100"/>
              <a:t>Godkjenning av innkalling og saksliste</a:t>
            </a:r>
            <a:br>
              <a:rPr lang="nb-NO" sz="4100"/>
            </a:br>
            <a:endParaRPr lang="nb-NO" sz="41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064C7E-DCED-D9C8-9353-CEBD75A5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233" y="3783604"/>
            <a:ext cx="2425021" cy="1522619"/>
          </a:xfrm>
          <a:prstGeom prst="rect">
            <a:avLst/>
          </a:prstGeo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79703AD-CDEC-29B6-782D-08D57970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34" y="2811118"/>
            <a:ext cx="2844492" cy="2225988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FC5B606-AF77-076D-975B-BFDED3D6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669" y="2556932"/>
            <a:ext cx="2495524" cy="3318936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2166D17-CCA6-2165-6F30-5E998200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028" y="2698069"/>
            <a:ext cx="2033336" cy="3036661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51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nb-NO" dirty="0"/>
              <a:t>Styrets årsberetning</a:t>
            </a:r>
            <a:br>
              <a:rPr lang="nb-NO" dirty="0"/>
            </a:b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681B281-9DE1-FBA6-CCE2-724490416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846" y="2557463"/>
            <a:ext cx="4668308" cy="331787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290C02F-9897-452F-8628-81337322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653" y="5811503"/>
            <a:ext cx="4060845" cy="3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15FCAE8-BD1F-A67A-D467-9B57BE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21" y="1361786"/>
            <a:ext cx="7401958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DA27A1-38E9-BC41-E9D9-9923F109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489526"/>
            <a:ext cx="7506748" cy="58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7B4F42-C907-41E5-3EFD-7944B7FF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34" y="661442"/>
            <a:ext cx="7487695" cy="16004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E55CC7-82C3-3F0E-9A05-8A6BA58A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20" y="2261865"/>
            <a:ext cx="6147482" cy="44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B9A80AE-D35C-777C-D02B-0A9C81E1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47" y="828312"/>
            <a:ext cx="7382905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15889E9-9DEB-CE6C-B13A-AF2A28E6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1" y="1218891"/>
            <a:ext cx="724953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Økologisk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05_TF78524312" id="{6F054B80-9FB4-46BC-8B5F-F7B587A3606C}" vid="{DFE6442E-F66B-4B77-803F-282D2DC8E3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Fritidsaktivitetsdesign</Template>
  <TotalTime>8224</TotalTime>
  <Words>1359</Words>
  <Application>Microsoft Office PowerPoint</Application>
  <PresentationFormat>Widescreen</PresentationFormat>
  <Paragraphs>427</Paragraphs>
  <Slides>23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Økologisk</vt:lpstr>
      <vt:lpstr>Årsmøte 6.juli 2024</vt:lpstr>
      <vt:lpstr>Saksliste</vt:lpstr>
      <vt:lpstr>Godkjenning av innkalling og saksliste </vt:lpstr>
      <vt:lpstr>Styrets årsberetning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3. Regnskap og budsjett</vt:lpstr>
      <vt:lpstr>3. Regnskap og budsjett </vt:lpstr>
      <vt:lpstr>PowerPoint-presentasjon</vt:lpstr>
      <vt:lpstr>Behandling av innkomne saker og  saker til orientering</vt:lpstr>
      <vt:lpstr>  Innkomne saker a) Evaluering av abonnementsordning brøyting    </vt:lpstr>
      <vt:lpstr>Innkomne saker b) Oppgradering av platting i Bjørnfjæra  </vt:lpstr>
      <vt:lpstr> Innkomne saker c) Etablere ordning med at åkeren slås årlig </vt:lpstr>
      <vt:lpstr>Innkomne saker d) Forslag om vedtektsendringer</vt:lpstr>
      <vt:lpstr>Saker til orientering </vt:lpstr>
      <vt:lpstr>Valg i henhold til vedtektenes § 9.1 </vt:lpstr>
      <vt:lpstr>Eventuelt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</dc:title>
  <dc:creator>Søreng, Trude</dc:creator>
  <cp:lastModifiedBy>Søreng, Trude</cp:lastModifiedBy>
  <cp:revision>2</cp:revision>
  <dcterms:created xsi:type="dcterms:W3CDTF">2022-07-09T08:39:36Z</dcterms:created>
  <dcterms:modified xsi:type="dcterms:W3CDTF">2024-07-08T14:16:18Z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