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6" r:id="rId6"/>
    <p:sldId id="269" r:id="rId7"/>
    <p:sldId id="270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87" r:id="rId18"/>
    <p:sldId id="271" r:id="rId19"/>
    <p:sldId id="273" r:id="rId20"/>
    <p:sldId id="274" r:id="rId21"/>
  </p:sldIdLst>
  <p:sldSz cx="12192000" cy="6858000"/>
  <p:notesSz cx="6858000" cy="9144000"/>
  <p:defaultTextStyle>
    <a:defPPr rtl="0"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693" autoAdjust="0"/>
  </p:normalViewPr>
  <p:slideViewPr>
    <p:cSldViewPr snapToGrid="0">
      <p:cViewPr varScale="1">
        <p:scale>
          <a:sx n="53" d="100"/>
          <a:sy n="53" d="100"/>
        </p:scale>
        <p:origin x="11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>
            <a:extLst>
              <a:ext uri="{FF2B5EF4-FFF2-40B4-BE49-F238E27FC236}">
                <a16:creationId xmlns:a16="http://schemas.microsoft.com/office/drawing/2014/main" id="{5F1CF908-B9F8-4D75-9563-AB61F9135D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noProof="1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FDEC0F2-C9ED-4E40-9090-1AABA509E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041E847-8B50-4638-8723-F90C484F663A}" type="datetime1">
              <a:rPr lang="nb-NO" noProof="1" dirty="0" smtClean="0"/>
              <a:t>29.07.2025</a:t>
            </a:fld>
            <a:endParaRPr lang="nb-NO" noProof="1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2343BCB-1A9C-419E-A510-1B43D44FD1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noProof="1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D2ECDCF-FA4F-4A45-8FAD-9C923EE306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DA0F0C-BE24-43A8-A6ED-60EC67C28C43}" type="slidenum">
              <a:rPr lang="nb-NO" noProof="1" dirty="0" smtClean="0"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979089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noProof="1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D1A8F4-2978-451A-BF87-8A999F3EDE34}" type="datetime1">
              <a:rPr lang="nb-NO" noProof="1" dirty="0" smtClean="0"/>
              <a:t>29.07.2025</a:t>
            </a:fld>
            <a:endParaRPr lang="nb-NO" noProof="1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1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noProof="1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6BA3186-490C-4963-9CE5-58096C2F0BE5}" type="slidenum">
              <a:rPr lang="nb-NO" noProof="1" dirty="0" smtClean="0"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972064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BA3186-490C-4963-9CE5-58096C2F0BE5}" type="slidenum">
              <a:rPr lang="nb-NO" noProof="1" dirty="0" smtClean="0"/>
              <a:t>1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276778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Kontingent-Styret anbefaler å holde denne på kr 1000,-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6BA3186-490C-4963-9CE5-58096C2F0BE5}" type="slidenum">
              <a:rPr lang="nb-NO" noProof="1" smtClean="0"/>
              <a:t>14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257261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HD-PanelTitle-GrommetsCombine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b-NO" noProof="1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 rtlCol="0"/>
          <a:lstStyle/>
          <a:p>
            <a:pPr rtl="0"/>
            <a:fld id="{6A94F59C-E766-479B-A9D2-3531305B5257}" type="datetime1">
              <a:rPr lang="nb-NO" noProof="1" smtClean="0"/>
              <a:t>29.07.2025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5" name="Rett linje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37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bilde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b-NO" noProof="1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09B713-2C43-4789-870C-CE490D477FC4}" type="datetime1">
              <a:rPr lang="nb-NO" noProof="1" smtClean="0"/>
              <a:t>29.07.2025</a:t>
            </a:fld>
            <a:endParaRPr lang="nb-NO" noProof="1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10282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rtlCol="0" anchor="ctr">
            <a:normAutofit/>
          </a:bodyPr>
          <a:lstStyle>
            <a:lvl1pPr algn="ctr">
              <a:defRPr sz="3200" b="0" cap="none"/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F60E5F-02A0-4152-BBB9-D2837DD43DE4}" type="datetime1">
              <a:rPr lang="nb-NO" noProof="1" smtClean="0"/>
              <a:t>29.07.2025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5" name="Rett linje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55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10" name="Plassholder for tekst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rtlCol="0"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BF0B4-C8DB-44C7-96A6-75A29CBDE747}" type="datetime1">
              <a:rPr lang="nb-NO" noProof="1" smtClean="0"/>
              <a:t>29.07.2025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sp>
        <p:nvSpPr>
          <p:cNvPr id="14" name="Tekstboks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nb-NO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5" name="Tekstboks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nb-NO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  <p:cxnSp>
        <p:nvCxnSpPr>
          <p:cNvPr id="19" name="Rett linje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802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rtlCol="0" anchor="b">
            <a:normAutofit/>
          </a:bodyPr>
          <a:lstStyle>
            <a:lvl1pPr algn="l">
              <a:defRPr sz="3200" b="0" cap="none"/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9837E8-A1F5-4241-94C4-CC9521B07735}" type="datetime1">
              <a:rPr lang="nb-NO" noProof="1" smtClean="0"/>
              <a:t>29.07.2025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236806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 på sitat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rtlCol="0"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E6AB80-541F-40CE-8843-932CED1336D5}" type="datetime1">
              <a:rPr lang="nb-NO" noProof="1" smtClean="0"/>
              <a:t>29.07.2025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sp>
        <p:nvSpPr>
          <p:cNvPr id="12" name="Tekstboks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nb-NO" sz="8000" noProof="1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3" name="Tekstboks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 rtl="0"/>
            <a:r>
              <a:rPr lang="nb-NO" sz="8000" noProof="1">
                <a:solidFill>
                  <a:schemeClr val="tx1"/>
                </a:solidFill>
                <a:effectLst/>
              </a:rPr>
              <a:t>»</a:t>
            </a:r>
          </a:p>
        </p:txBody>
      </p:sp>
      <p:cxnSp>
        <p:nvCxnSpPr>
          <p:cNvPr id="26" name="Rett linje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9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nb-NO" noProof="1"/>
              <a:t>Klikk for å redigere tittelstil</a:t>
            </a:r>
          </a:p>
        </p:txBody>
      </p:sp>
      <p:sp>
        <p:nvSpPr>
          <p:cNvPr id="11" name="Plassholder for tekst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rtlCol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0FA999-9F1A-4974-B495-46004CF25273}" type="datetime1">
              <a:rPr lang="nb-NO" noProof="1" smtClean="0"/>
              <a:t>29.07.2025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5" name="Rett linje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28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648C5C-3200-488A-9BD8-2F17665F5AE0}" type="datetime1">
              <a:rPr lang="nb-NO" noProof="1" smtClean="0"/>
              <a:t>29.07.2025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4" name="Rett linje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66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 rtlCol="0"/>
          <a:lstStyle/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rtlCol="0" anchor="t"/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02838-1D33-436A-B852-7C3F570794E0}" type="datetime1">
              <a:rPr lang="nb-NO" noProof="1" smtClean="0"/>
              <a:t>29.07.2025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4" name="Rett linje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01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tt linje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752EBE-34E2-4C9F-A9A2-D5CDD4267E8C}" type="datetime1">
              <a:rPr lang="nb-NO" noProof="1" smtClean="0"/>
              <a:t>29.07.2025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nb-NO" noProof="1" dirty="0" smtClean="0"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48853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8BD35A-494E-4FB0-91D7-CBEE8F446A88}" type="datetime1">
              <a:rPr lang="nb-NO" noProof="1" smtClean="0"/>
              <a:t>29.07.2025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6" name="Rett linje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07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bb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tt linje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 rtlCol="0">
            <a:normAutofit/>
          </a:bodyPr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018047-EF3B-4DB6-A219-2A2AE197A9B0}" type="datetime1">
              <a:rPr lang="nb-NO" noProof="1" smtClean="0"/>
              <a:t>29.07.2025</a:t>
            </a:fld>
            <a:endParaRPr lang="nb-NO" noProof="1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D84065D-F351-4B03-BD91-D8A6B8D4B362}" type="slidenum">
              <a:rPr lang="nb-NO" noProof="1" dirty="0" smtClean="0"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296986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rtlCol="0" anchor="t">
            <a:normAutofit/>
          </a:bodyPr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E04417-79B4-4018-9EEA-ACA5E842F5F2}" type="datetime1">
              <a:rPr lang="nb-NO" noProof="1" smtClean="0"/>
              <a:t>29.07.2025</a:t>
            </a:fld>
            <a:endParaRPr lang="nb-NO" noProof="1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8" name="Rett linje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3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115A3C-D618-4721-B034-3B74A8563B40}" type="datetime1">
              <a:rPr lang="nb-NO" noProof="1" smtClean="0"/>
              <a:t>29.07.2025</a:t>
            </a:fld>
            <a:endParaRPr lang="nb-NO" noProof="1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4" name="Rett linje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6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B2BA12-538F-4E92-9926-E9B4749434F9}" type="datetime1">
              <a:rPr lang="nb-NO" noProof="1" smtClean="0"/>
              <a:t>29.07.2025</a:t>
            </a:fld>
            <a:endParaRPr lang="nb-NO" noProof="1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19486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rtlCol="0" anchor="ctr">
            <a:normAutofit/>
          </a:bodyPr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CB6ACD-4321-479A-92DE-0135E738D8F9}" type="datetime1">
              <a:rPr lang="nb-NO" noProof="1" smtClean="0"/>
              <a:t>29.07.2025</a:t>
            </a:fld>
            <a:endParaRPr lang="nb-NO" noProof="1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  <p:cxnSp>
        <p:nvCxnSpPr>
          <p:cNvPr id="16" name="Rett linje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40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nb-NO" noProof="1"/>
              <a:t>Klikk for å redigere tittelstil</a:t>
            </a:r>
          </a:p>
        </p:txBody>
      </p:sp>
      <p:sp>
        <p:nvSpPr>
          <p:cNvPr id="17" name="Plassholder for bilde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b-NO" noProof="1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 noProof="1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9454E7-F27E-4AF0-B9F5-1A67E5BCC28D}" type="datetime1">
              <a:rPr lang="nb-NO" noProof="1" smtClean="0"/>
              <a:t>29.07.2025</a:t>
            </a:fld>
            <a:endParaRPr lang="nb-NO" noProof="1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1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58580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HD-PanelContent-GrommetsCombined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 noProof="1"/>
              <a:t>Klikk for å redigere tittelstil i malen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nb-NO" noProof="1"/>
              <a:t>Klikk for å redigere tekststiler i malen</a:t>
            </a:r>
          </a:p>
          <a:p>
            <a:pPr lvl="1" rtl="0"/>
            <a:r>
              <a:rPr lang="nb-NO" noProof="1"/>
              <a:t>Andre nivå</a:t>
            </a:r>
          </a:p>
          <a:p>
            <a:pPr lvl="2" rtl="0"/>
            <a:r>
              <a:rPr lang="nb-NO" noProof="1"/>
              <a:t>Tredje nivå</a:t>
            </a:r>
          </a:p>
          <a:p>
            <a:pPr lvl="3" rtl="0"/>
            <a:r>
              <a:rPr lang="nb-NO" noProof="1"/>
              <a:t>Fjerde nivå</a:t>
            </a:r>
          </a:p>
          <a:p>
            <a:pPr lvl="4" rtl="0"/>
            <a:r>
              <a:rPr lang="nb-NO" noProof="1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E666E05A-F631-4815-9DB6-23CBE52CC790}" type="datetime1">
              <a:rPr lang="nb-NO" noProof="1" smtClean="0"/>
              <a:t>29.07.2025</a:t>
            </a:fld>
            <a:endParaRPr lang="nb-NO" noProof="1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nb-NO" noProof="1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D57F1E4F-1CFF-5643-939E-217C01CDF565}" type="slidenum">
              <a:rPr lang="nb-NO" noProof="1" dirty="0" smtClean="0"/>
              <a:pPr/>
              <a:t>‹#›</a:t>
            </a:fld>
            <a:endParaRPr lang="nb-NO" noProof="1"/>
          </a:p>
        </p:txBody>
      </p:sp>
    </p:spTree>
    <p:extLst>
      <p:ext uri="{BB962C8B-B14F-4D97-AF65-F5344CB8AC3E}">
        <p14:creationId xmlns:p14="http://schemas.microsoft.com/office/powerpoint/2010/main" val="117065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Steinete strand&#10;&#10;">
            <a:extLst>
              <a:ext uri="{FF2B5EF4-FFF2-40B4-BE49-F238E27FC236}">
                <a16:creationId xmlns:a16="http://schemas.microsoft.com/office/drawing/2014/main" id="{1D741830-4E4E-4CA5-B92A-047E598CB2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0" name="Gruppe 9">
            <a:extLst>
              <a:ext uri="{FF2B5EF4-FFF2-40B4-BE49-F238E27FC236}">
                <a16:creationId xmlns:a16="http://schemas.microsoft.com/office/drawing/2014/main" id="{EF41A68A-8CD1-4105-B4EC-A56286CB0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02616" y="1411015"/>
            <a:ext cx="7808159" cy="4103960"/>
            <a:chOff x="2202616" y="1411015"/>
            <a:chExt cx="7808159" cy="4103960"/>
          </a:xfrm>
        </p:grpSpPr>
        <p:sp>
          <p:nvSpPr>
            <p:cNvPr id="11" name="Frihåndsform 16">
              <a:extLst>
                <a:ext uri="{FF2B5EF4-FFF2-40B4-BE49-F238E27FC236}">
                  <a16:creationId xmlns:a16="http://schemas.microsoft.com/office/drawing/2014/main" id="{7B955F46-02E4-4A82-96F5-CBAFDD4A7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02616" y="1411015"/>
              <a:ext cx="7808159" cy="4103960"/>
            </a:xfrm>
            <a:custGeom>
              <a:avLst/>
              <a:gdLst>
                <a:gd name="connsiteX0" fmla="*/ 7589084 w 7808159"/>
                <a:gd name="connsiteY0" fmla="*/ 3803605 h 4103960"/>
                <a:gd name="connsiteX1" fmla="*/ 7512884 w 7808159"/>
                <a:gd name="connsiteY1" fmla="*/ 3879805 h 4103960"/>
                <a:gd name="connsiteX2" fmla="*/ 7589084 w 7808159"/>
                <a:gd name="connsiteY2" fmla="*/ 3956005 h 4103960"/>
                <a:gd name="connsiteX3" fmla="*/ 7665284 w 7808159"/>
                <a:gd name="connsiteY3" fmla="*/ 3879805 h 4103960"/>
                <a:gd name="connsiteX4" fmla="*/ 7589084 w 7808159"/>
                <a:gd name="connsiteY4" fmla="*/ 3803605 h 4103960"/>
                <a:gd name="connsiteX5" fmla="*/ 197684 w 7808159"/>
                <a:gd name="connsiteY5" fmla="*/ 3803605 h 4103960"/>
                <a:gd name="connsiteX6" fmla="*/ 121484 w 7808159"/>
                <a:gd name="connsiteY6" fmla="*/ 3879805 h 4103960"/>
                <a:gd name="connsiteX7" fmla="*/ 197684 w 7808159"/>
                <a:gd name="connsiteY7" fmla="*/ 3956005 h 4103960"/>
                <a:gd name="connsiteX8" fmla="*/ 273884 w 7808159"/>
                <a:gd name="connsiteY8" fmla="*/ 3879805 h 4103960"/>
                <a:gd name="connsiteX9" fmla="*/ 197684 w 7808159"/>
                <a:gd name="connsiteY9" fmla="*/ 3803605 h 4103960"/>
                <a:gd name="connsiteX10" fmla="*/ 7604324 w 7808159"/>
                <a:gd name="connsiteY10" fmla="*/ 130765 h 4103960"/>
                <a:gd name="connsiteX11" fmla="*/ 7528124 w 7808159"/>
                <a:gd name="connsiteY11" fmla="*/ 206965 h 4103960"/>
                <a:gd name="connsiteX12" fmla="*/ 7604324 w 7808159"/>
                <a:gd name="connsiteY12" fmla="*/ 283165 h 4103960"/>
                <a:gd name="connsiteX13" fmla="*/ 7680524 w 7808159"/>
                <a:gd name="connsiteY13" fmla="*/ 206965 h 4103960"/>
                <a:gd name="connsiteX14" fmla="*/ 7604324 w 7808159"/>
                <a:gd name="connsiteY14" fmla="*/ 130765 h 4103960"/>
                <a:gd name="connsiteX15" fmla="*/ 197684 w 7808159"/>
                <a:gd name="connsiteY15" fmla="*/ 130765 h 4103960"/>
                <a:gd name="connsiteX16" fmla="*/ 121484 w 7808159"/>
                <a:gd name="connsiteY16" fmla="*/ 206965 h 4103960"/>
                <a:gd name="connsiteX17" fmla="*/ 197684 w 7808159"/>
                <a:gd name="connsiteY17" fmla="*/ 283165 h 4103960"/>
                <a:gd name="connsiteX18" fmla="*/ 273884 w 7808159"/>
                <a:gd name="connsiteY18" fmla="*/ 206965 h 4103960"/>
                <a:gd name="connsiteX19" fmla="*/ 197684 w 7808159"/>
                <a:gd name="connsiteY19" fmla="*/ 130765 h 4103960"/>
                <a:gd name="connsiteX20" fmla="*/ 0 w 7808159"/>
                <a:gd name="connsiteY20" fmla="*/ 0 h 4103960"/>
                <a:gd name="connsiteX21" fmla="*/ 7808159 w 7808159"/>
                <a:gd name="connsiteY21" fmla="*/ 0 h 4103960"/>
                <a:gd name="connsiteX22" fmla="*/ 7808159 w 7808159"/>
                <a:gd name="connsiteY22" fmla="*/ 4103960 h 4103960"/>
                <a:gd name="connsiteX23" fmla="*/ 0 w 7808159"/>
                <a:gd name="connsiteY23" fmla="*/ 4103960 h 410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808159" h="4103960">
                  <a:moveTo>
                    <a:pt x="7589084" y="3803605"/>
                  </a:moveTo>
                  <a:cubicBezTo>
                    <a:pt x="7547000" y="3803605"/>
                    <a:pt x="7512884" y="3837721"/>
                    <a:pt x="7512884" y="3879805"/>
                  </a:cubicBezTo>
                  <a:cubicBezTo>
                    <a:pt x="7512884" y="3921889"/>
                    <a:pt x="7547000" y="3956005"/>
                    <a:pt x="7589084" y="3956005"/>
                  </a:cubicBezTo>
                  <a:cubicBezTo>
                    <a:pt x="7631168" y="3956005"/>
                    <a:pt x="7665284" y="3921889"/>
                    <a:pt x="7665284" y="3879805"/>
                  </a:cubicBezTo>
                  <a:cubicBezTo>
                    <a:pt x="7665284" y="3837721"/>
                    <a:pt x="7631168" y="3803605"/>
                    <a:pt x="7589084" y="3803605"/>
                  </a:cubicBezTo>
                  <a:close/>
                  <a:moveTo>
                    <a:pt x="197684" y="3803605"/>
                  </a:moveTo>
                  <a:cubicBezTo>
                    <a:pt x="155600" y="3803605"/>
                    <a:pt x="121484" y="3837721"/>
                    <a:pt x="121484" y="3879805"/>
                  </a:cubicBezTo>
                  <a:cubicBezTo>
                    <a:pt x="121484" y="3921889"/>
                    <a:pt x="155600" y="3956005"/>
                    <a:pt x="197684" y="3956005"/>
                  </a:cubicBezTo>
                  <a:cubicBezTo>
                    <a:pt x="239768" y="3956005"/>
                    <a:pt x="273884" y="3921889"/>
                    <a:pt x="273884" y="3879805"/>
                  </a:cubicBezTo>
                  <a:cubicBezTo>
                    <a:pt x="273884" y="3837721"/>
                    <a:pt x="239768" y="3803605"/>
                    <a:pt x="197684" y="3803605"/>
                  </a:cubicBezTo>
                  <a:close/>
                  <a:moveTo>
                    <a:pt x="7604324" y="130765"/>
                  </a:moveTo>
                  <a:cubicBezTo>
                    <a:pt x="7562240" y="130765"/>
                    <a:pt x="7528124" y="164881"/>
                    <a:pt x="7528124" y="206965"/>
                  </a:cubicBezTo>
                  <a:cubicBezTo>
                    <a:pt x="7528124" y="249049"/>
                    <a:pt x="7562240" y="283165"/>
                    <a:pt x="7604324" y="283165"/>
                  </a:cubicBezTo>
                  <a:cubicBezTo>
                    <a:pt x="7646408" y="283165"/>
                    <a:pt x="7680524" y="249049"/>
                    <a:pt x="7680524" y="206965"/>
                  </a:cubicBezTo>
                  <a:cubicBezTo>
                    <a:pt x="7680524" y="164881"/>
                    <a:pt x="7646408" y="130765"/>
                    <a:pt x="7604324" y="130765"/>
                  </a:cubicBezTo>
                  <a:close/>
                  <a:moveTo>
                    <a:pt x="197684" y="130765"/>
                  </a:moveTo>
                  <a:cubicBezTo>
                    <a:pt x="155600" y="130765"/>
                    <a:pt x="121484" y="164881"/>
                    <a:pt x="121484" y="206965"/>
                  </a:cubicBezTo>
                  <a:cubicBezTo>
                    <a:pt x="121484" y="249049"/>
                    <a:pt x="155600" y="283165"/>
                    <a:pt x="197684" y="283165"/>
                  </a:cubicBezTo>
                  <a:cubicBezTo>
                    <a:pt x="239768" y="283165"/>
                    <a:pt x="273884" y="249049"/>
                    <a:pt x="273884" y="206965"/>
                  </a:cubicBezTo>
                  <a:cubicBezTo>
                    <a:pt x="273884" y="164881"/>
                    <a:pt x="239768" y="130765"/>
                    <a:pt x="197684" y="130765"/>
                  </a:cubicBezTo>
                  <a:close/>
                  <a:moveTo>
                    <a:pt x="0" y="0"/>
                  </a:moveTo>
                  <a:lnTo>
                    <a:pt x="7808159" y="0"/>
                  </a:lnTo>
                  <a:lnTo>
                    <a:pt x="7808159" y="4103960"/>
                  </a:lnTo>
                  <a:lnTo>
                    <a:pt x="0" y="4103960"/>
                  </a:lnTo>
                  <a:close/>
                </a:path>
              </a:pathLst>
            </a:custGeom>
            <a:blipFill dpi="0" rotWithShape="1">
              <a:blip r:embed="rId5">
                <a:alphaModFix amt="83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90000" sy="100000" flip="none" algn="ctr"/>
            </a:blipFill>
            <a:ln>
              <a:noFill/>
            </a:ln>
            <a:effectLst>
              <a:outerShdw blurRad="114300" dist="127000" dir="5400000" sx="99000" sy="99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woPt" dir="t"/>
            </a:scene3d>
            <a:sp3d contourW="6350">
              <a:bevelT w="12700" h="0" prst="coolSlant"/>
              <a:contourClr>
                <a:schemeClr val="bg2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nb-NO" noProof="1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879775EF-026C-4E4A-873B-185915FB4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278995" y="1501257"/>
              <a:ext cx="7645811" cy="3928374"/>
              <a:chOff x="2278995" y="1501257"/>
              <a:chExt cx="7645811" cy="3928374"/>
            </a:xfrm>
          </p:grpSpPr>
          <p:sp>
            <p:nvSpPr>
              <p:cNvPr id="13" name="Smultring 19">
                <a:extLst>
                  <a:ext uri="{FF2B5EF4-FFF2-40B4-BE49-F238E27FC236}">
                    <a16:creationId xmlns:a16="http://schemas.microsoft.com/office/drawing/2014/main" id="{400D0967-F02F-4275-8520-75D52A1DF6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7918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b-NO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Smultring 21">
                <a:extLst>
                  <a:ext uri="{FF2B5EF4-FFF2-40B4-BE49-F238E27FC236}">
                    <a16:creationId xmlns:a16="http://schemas.microsoft.com/office/drawing/2014/main" id="{B4B16BA1-0F90-43DD-9D6C-6F196A15A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9673719" y="5174722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b-NO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Smultring 22">
                <a:extLst>
                  <a:ext uri="{FF2B5EF4-FFF2-40B4-BE49-F238E27FC236}">
                    <a16:creationId xmlns:a16="http://schemas.microsoft.com/office/drawing/2014/main" id="{7B652CBC-3D51-4C0E-8DDE-2C4A49B387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1501257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b-NO" noProof="1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Smultring 23">
                <a:extLst>
                  <a:ext uri="{FF2B5EF4-FFF2-40B4-BE49-F238E27FC236}">
                    <a16:creationId xmlns:a16="http://schemas.microsoft.com/office/drawing/2014/main" id="{3AFF0419-6554-4FDD-93AB-8A8C45FF5B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78995" y="5182743"/>
                <a:ext cx="246888" cy="246888"/>
              </a:xfrm>
              <a:prstGeom prst="donut">
                <a:avLst>
                  <a:gd name="adj" fmla="val 26304"/>
                </a:avLst>
              </a:prstGeom>
              <a:gradFill>
                <a:gsLst>
                  <a:gs pos="20000">
                    <a:srgbClr val="949494"/>
                  </a:gs>
                  <a:gs pos="30000">
                    <a:srgbClr val="B2B2B2"/>
                  </a:gs>
                  <a:gs pos="51000">
                    <a:srgbClr val="E0DEDE">
                      <a:lumMod val="92000"/>
                    </a:srgbClr>
                  </a:gs>
                  <a:gs pos="8000">
                    <a:schemeClr val="bg1">
                      <a:lumMod val="41000"/>
                      <a:lumOff val="59000"/>
                    </a:schemeClr>
                  </a:gs>
                  <a:gs pos="89000">
                    <a:srgbClr val="7A7A7A"/>
                  </a:gs>
                </a:gsLst>
                <a:lin ang="3600000" scaled="0"/>
              </a:gradFill>
              <a:ln>
                <a:noFill/>
              </a:ln>
              <a:effectLst>
                <a:outerShdw blurRad="63500" sx="101000" sy="101000" algn="ctr" rotWithShape="0">
                  <a:prstClr val="black">
                    <a:alpha val="48000"/>
                  </a:prstClr>
                </a:outerShdw>
              </a:effectLst>
              <a:scene3d>
                <a:camera prst="orthographicFront"/>
                <a:lightRig rig="threePt" dir="t">
                  <a:rot lat="0" lon="0" rev="21360000"/>
                </a:lightRig>
              </a:scene3d>
              <a:sp3d>
                <a:bevelT w="19050" h="31750"/>
                <a:contourClr>
                  <a:srgbClr val="F1F1F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nb-NO" noProof="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D4774D57-151E-4936-9AF4-E70073D4E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rtlCol="0">
            <a:noAutofit/>
          </a:bodyPr>
          <a:lstStyle/>
          <a:p>
            <a:pPr rtl="0"/>
            <a:r>
              <a:rPr lang="nb-NO" sz="3200" noProof="1"/>
              <a:t>Årsmøte 12.juli 2025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5370FC1-A32E-43A6-9E96-92974CB54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rtlCol="0">
            <a:normAutofit/>
          </a:bodyPr>
          <a:lstStyle/>
          <a:p>
            <a:pPr rtl="0"/>
            <a:r>
              <a:rPr lang="nb-NO" sz="2400" noProof="1"/>
              <a:t>Djupvika hyttevel 2025</a:t>
            </a:r>
            <a:endParaRPr lang="nb-NO" noProof="1"/>
          </a:p>
        </p:txBody>
      </p: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5F310D7E-8F1E-4C2F-8824-E43E043DD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913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23FD46C-13A0-3467-748A-6874D4D22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09" y="1699846"/>
            <a:ext cx="11095123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5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A66BF2B-9738-E4DC-87D8-17E3947E1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447" y="1477108"/>
            <a:ext cx="9479105" cy="39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931C605F-A4AD-2786-8E50-9705833EA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072" y="1518971"/>
            <a:ext cx="8811855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11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CCEFAD-28A3-BC3F-7E2E-DA0989A8C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0" lang="nb-NO" sz="4400" b="0" i="0" u="none" strike="noStrike" kern="1200" cap="none" spc="0" normalizeH="0" baseline="0" noProof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j-ea"/>
                <a:cs typeface="+mj-cs"/>
              </a:rPr>
              <a:t>3. Regnskap og budsjett</a:t>
            </a:r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EF27F31B-6130-4711-28A4-9889AF98F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6761" y="516020"/>
            <a:ext cx="3343593" cy="5825960"/>
          </a:xfrm>
        </p:spPr>
      </p:pic>
    </p:spTree>
    <p:extLst>
      <p:ext uri="{BB962C8B-B14F-4D97-AF65-F5344CB8AC3E}">
        <p14:creationId xmlns:p14="http://schemas.microsoft.com/office/powerpoint/2010/main" val="3077365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AD89B24-9EAC-FD85-749C-5C63209A2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736" y="563948"/>
            <a:ext cx="4206655" cy="565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195CF1-C2E2-831A-6093-09FFEFC3D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anchor="ctr">
            <a:normAutofit/>
          </a:bodyPr>
          <a:lstStyle/>
          <a:p>
            <a:pPr marL="742950" indent="-742950">
              <a:lnSpc>
                <a:spcPct val="90000"/>
              </a:lnSpc>
              <a:buFont typeface="+mj-lt"/>
              <a:buAutoNum type="arabicPeriod" startAt="4"/>
            </a:pPr>
            <a:r>
              <a:rPr lang="nb-NO" sz="4100"/>
              <a:t>Behandling av innkomne saker og </a:t>
            </a:r>
            <a:br>
              <a:rPr lang="nb-NO" sz="4100"/>
            </a:br>
            <a:r>
              <a:rPr lang="nb-NO" sz="4100"/>
              <a:t>saker til orientering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64A90872-56BE-D813-3326-7C1A2D8F5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166" y="4063364"/>
            <a:ext cx="2435818" cy="173987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4D1AC4-FBEE-7006-E320-935C75906B05}"/>
              </a:ext>
            </a:extLst>
          </p:cNvPr>
          <p:cNvSpPr>
            <a:spLocks/>
          </p:cNvSpPr>
          <p:nvPr/>
        </p:nvSpPr>
        <p:spPr>
          <a:xfrm>
            <a:off x="1469475" y="2648226"/>
            <a:ext cx="9230463" cy="3190781"/>
          </a:xfrm>
          <a:prstGeom prst="rect">
            <a:avLst/>
          </a:prstGeom>
        </p:spPr>
        <p:txBody>
          <a:bodyPr/>
          <a:lstStyle/>
          <a:p>
            <a:pPr defTabSz="438912">
              <a:spcAft>
                <a:spcPts val="600"/>
              </a:spcAft>
            </a:pPr>
            <a:r>
              <a:rPr lang="nb-NO" sz="172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defTabSz="438912">
              <a:spcAft>
                <a:spcPts val="600"/>
              </a:spcAft>
            </a:pPr>
            <a:endParaRPr lang="nb-NO" sz="1728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lphaLcParenR"/>
            </a:pP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FD46CCD-4FE1-C130-F450-635F1DC89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862" y="2648226"/>
            <a:ext cx="2250897" cy="1684588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254633D-3A57-F0E1-F90A-FDE2527F0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1" y="4063364"/>
            <a:ext cx="2250957" cy="168458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AA62065-A15B-4681-9C56-35D365D3B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6" y="2593792"/>
            <a:ext cx="2371717" cy="178565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2C5FC800-FD04-B9D9-1934-6E53DF54BC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1589" y="3925325"/>
            <a:ext cx="2735008" cy="18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2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195CF1-C2E2-831A-6093-09FFEFC3D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nb-NO" dirty="0"/>
              <a:t>Valg i henhold til vedtektenes § 9.1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4D1AC4-FBEE-7006-E320-935C75906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639957"/>
            <a:ext cx="9601196" cy="4235911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Valgkomiteens innstilling: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257966D-738C-BFAE-3E69-5D504E370A80}"/>
              </a:ext>
            </a:extLst>
          </p:cNvPr>
          <p:cNvSpPr/>
          <p:nvPr/>
        </p:nvSpPr>
        <p:spPr>
          <a:xfrm>
            <a:off x="9044608" y="3623733"/>
            <a:ext cx="2464905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>
                <a:solidFill>
                  <a:schemeClr val="tx1"/>
                </a:solidFill>
              </a:rPr>
              <a:t>Benkeforslag?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E77B546-74C2-5A8C-D456-742EB7D22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124" y="1600198"/>
            <a:ext cx="4333954" cy="475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92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195CF1-C2E2-831A-6093-09FFEFC3D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nb-NO" dirty="0"/>
              <a:t>Eventuelt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4D1AC4-FBEE-7006-E320-935C7590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3199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084D58-556C-82D8-7CC0-37E63D5BD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Saksliste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A13E10-054D-169D-21BB-73BB69219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Godkjenning av innkalling og saksliste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Styrets årsberetning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Regnskap og budsjett samt fastsettelse av neste års kontingent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Behandling av innkomne saker og saker til orientering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Valg i henhold til vedtektenes § 9.1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Eventuelt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1973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D7EE46-3858-D991-13C6-14C99A71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anchor="ctr">
            <a:normAutofit/>
          </a:bodyPr>
          <a:lstStyle/>
          <a:p>
            <a:pPr marL="742950" indent="-742950">
              <a:lnSpc>
                <a:spcPct val="90000"/>
              </a:lnSpc>
              <a:buFont typeface="+mj-lt"/>
              <a:buAutoNum type="arabicPeriod"/>
            </a:pPr>
            <a:r>
              <a:rPr lang="nb-NO" sz="4100"/>
              <a:t>Godkjenning av innkalling og saksliste</a:t>
            </a:r>
            <a:br>
              <a:rPr lang="nb-NO" sz="4100"/>
            </a:br>
            <a:endParaRPr lang="nb-NO" sz="410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8B76F54-80DD-CCE2-0035-FB047B956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549" y="2712591"/>
            <a:ext cx="2232902" cy="3163277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2678D71-2AD1-9A17-BA1B-A41226714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041" y="2712591"/>
            <a:ext cx="2827557" cy="285189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3CCD913-72D2-E5F7-3471-3372F8B13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2" y="2712591"/>
            <a:ext cx="2827557" cy="247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6195CF1-C2E2-831A-6093-09FFEFC3D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nb-NO" dirty="0"/>
              <a:t>Styrets årsberetning</a:t>
            </a:r>
            <a:br>
              <a:rPr lang="nb-NO" dirty="0"/>
            </a:br>
            <a:endParaRPr lang="nb-NO" dirty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D0D7CDE8-D2FE-EF16-AC01-0F50B9C03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6771" y="2538662"/>
            <a:ext cx="4536831" cy="3682287"/>
          </a:xfrm>
        </p:spPr>
      </p:pic>
    </p:spTree>
    <p:extLst>
      <p:ext uri="{BB962C8B-B14F-4D97-AF65-F5344CB8AC3E}">
        <p14:creationId xmlns:p14="http://schemas.microsoft.com/office/powerpoint/2010/main" val="311066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406A261-E72C-DD71-8244-3CC9020D1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283" y="928338"/>
            <a:ext cx="8659433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7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2907724-E4B1-27EB-87BA-20486FEC1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230" y="1514208"/>
            <a:ext cx="9553919" cy="420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54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7BDAD7E5-334E-90EF-ECA7-10ACB3656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536" y="1148862"/>
            <a:ext cx="9880279" cy="477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05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BBE682E-8C3D-E30E-131F-9CC1F6C66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09" y="1184031"/>
            <a:ext cx="10600191" cy="44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2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7CA6DD7-5419-D568-A34B-ED57575A9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6" y="1825629"/>
            <a:ext cx="10798986" cy="272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5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Økologisk">
  <a:themeElements>
    <a:clrScheme name="Custom 46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FF9900"/>
      </a:accent2>
      <a:accent3>
        <a:srgbClr val="DD8C3C"/>
      </a:accent3>
      <a:accent4>
        <a:srgbClr val="8E684C"/>
      </a:accent4>
      <a:accent5>
        <a:srgbClr val="CBAF62"/>
      </a:accent5>
      <a:accent6>
        <a:srgbClr val="33CCCC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80305_TF78524312" id="{6F054B80-9FB4-46BC-8B5F-F7B587A3606C}" vid="{DFE6442E-F66B-4B77-803F-282D2DC8E30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F92F16A-38EE-4C9D-AFD3-2845EC2D9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5A39CB-C45B-4F08-829C-AB9550EE08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C6F0FA-5858-4AD1-8F89-D32310719A5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Metadata/LabelInfo.xml><?xml version="1.0" encoding="utf-8"?>
<clbl:labelList xmlns:clbl="http://schemas.microsoft.com/office/2020/mipLabelMetadata">
  <clbl:label id="{ddf15bfe-616f-49eb-bf8f-6269de7f40a1}" enabled="1" method="Privileged" siteId="{62366534-1ec3-4962-8869-9b5535279d0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Fritidsaktivitetsdesign</Template>
  <TotalTime>8242</TotalTime>
  <Words>91</Words>
  <Application>Microsoft Office PowerPoint</Application>
  <PresentationFormat>Widescreen</PresentationFormat>
  <Paragraphs>21</Paragraphs>
  <Slides>17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17</vt:i4>
      </vt:variant>
    </vt:vector>
  </HeadingPairs>
  <TitlesOfParts>
    <vt:vector size="21" baseType="lpstr">
      <vt:lpstr>Arial</vt:lpstr>
      <vt:lpstr>Calibri</vt:lpstr>
      <vt:lpstr>Garamond</vt:lpstr>
      <vt:lpstr>Økologisk</vt:lpstr>
      <vt:lpstr>Årsmøte 12.juli 2025</vt:lpstr>
      <vt:lpstr>Saksliste</vt:lpstr>
      <vt:lpstr>Godkjenning av innkalling og saksliste </vt:lpstr>
      <vt:lpstr>Styrets årsberetning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3. Regnskap og budsjett</vt:lpstr>
      <vt:lpstr>PowerPoint-presentasjon</vt:lpstr>
      <vt:lpstr>Behandling av innkomne saker og  saker til orientering</vt:lpstr>
      <vt:lpstr>Valg i henhold til vedtektenes § 9.1 </vt:lpstr>
      <vt:lpstr>Eventuelt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Årsmøte</dc:title>
  <dc:creator>Søreng, Trude</dc:creator>
  <cp:lastModifiedBy>Søreng, Trude</cp:lastModifiedBy>
  <cp:revision>4</cp:revision>
  <dcterms:created xsi:type="dcterms:W3CDTF">2022-07-09T08:39:36Z</dcterms:created>
  <dcterms:modified xsi:type="dcterms:W3CDTF">2025-07-29T10:49:32Z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