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88" r:id="rId4"/>
  </p:sldMasterIdLst>
  <p:notesMasterIdLst>
    <p:notesMasterId r:id="rId23"/>
  </p:notesMasterIdLst>
  <p:handoutMasterIdLst>
    <p:handoutMasterId r:id="rId24"/>
  </p:handoutMasterIdLst>
  <p:sldIdLst>
    <p:sldId id="256" r:id="rId5"/>
    <p:sldId id="266" r:id="rId6"/>
    <p:sldId id="269" r:id="rId7"/>
    <p:sldId id="270" r:id="rId8"/>
    <p:sldId id="288" r:id="rId9"/>
    <p:sldId id="289" r:id="rId10"/>
    <p:sldId id="290" r:id="rId11"/>
    <p:sldId id="291" r:id="rId12"/>
    <p:sldId id="292" r:id="rId13"/>
    <p:sldId id="293" r:id="rId14"/>
    <p:sldId id="295" r:id="rId15"/>
    <p:sldId id="296" r:id="rId16"/>
    <p:sldId id="287" r:id="rId17"/>
    <p:sldId id="271" r:id="rId18"/>
    <p:sldId id="298" r:id="rId19"/>
    <p:sldId id="273" r:id="rId20"/>
    <p:sldId id="297" r:id="rId21"/>
    <p:sldId id="274" r:id="rId22"/>
  </p:sldIdLst>
  <p:sldSz cx="12192000" cy="6858000"/>
  <p:notesSz cx="6858000" cy="9144000"/>
  <p:defaultTextStyle>
    <a:defPPr rtl="0">
      <a:defRPr lang="nb-no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E36D164-CE5C-4F50-81D2-1466034F58D1}" v="3" dt="2026-07-08T07:53:41.509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83693" autoAdjust="0"/>
  </p:normalViewPr>
  <p:slideViewPr>
    <p:cSldViewPr snapToGrid="0">
      <p:cViewPr varScale="1">
        <p:scale>
          <a:sx n="62" d="100"/>
          <a:sy n="62" d="100"/>
        </p:scale>
        <p:origin x="828" y="4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100" d="100"/>
          <a:sy n="100" d="100"/>
        </p:scale>
        <p:origin x="3552" y="5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viewProps" Target="viewProps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microsoft.com/office/2016/11/relationships/changesInfo" Target="changesInfos/changesInfo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handoutMaster" Target="handoutMasters/handoutMaster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notesMaster" Target="notesMasters/notesMaster1.xml"/><Relationship Id="rId28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theme" Target="theme/theme1.xml"/><Relationship Id="rId30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Wigum, Kari Olaug" userId="aaa72611-f683-41e7-ab37-a506ca7d756b" providerId="ADAL" clId="{A8DF8212-F9C9-4580-A458-EF338F53D9A8}"/>
    <pc:docChg chg="undo custSel addSld delSld modSld">
      <pc:chgData name="Wigum, Kari Olaug" userId="aaa72611-f683-41e7-ab37-a506ca7d756b" providerId="ADAL" clId="{A8DF8212-F9C9-4580-A458-EF338F53D9A8}" dt="2026-07-08T08:01:05.746" v="1247" actId="22"/>
      <pc:docMkLst>
        <pc:docMk/>
      </pc:docMkLst>
      <pc:sldChg chg="delSp modSp mod setBg modClrScheme chgLayout">
        <pc:chgData name="Wigum, Kari Olaug" userId="aaa72611-f683-41e7-ab37-a506ca7d756b" providerId="ADAL" clId="{A8DF8212-F9C9-4580-A458-EF338F53D9A8}" dt="2026-07-06T10:42:23.428" v="1085" actId="26606"/>
        <pc:sldMkLst>
          <pc:docMk/>
          <pc:sldMk cId="969913422" sldId="256"/>
        </pc:sldMkLst>
        <pc:spChg chg="mod">
          <ac:chgData name="Wigum, Kari Olaug" userId="aaa72611-f683-41e7-ab37-a506ca7d756b" providerId="ADAL" clId="{A8DF8212-F9C9-4580-A458-EF338F53D9A8}" dt="2026-07-06T10:42:23.428" v="1085" actId="26606"/>
          <ac:spMkLst>
            <pc:docMk/>
            <pc:sldMk cId="969913422" sldId="256"/>
            <ac:spMk id="2" creationId="{D4774D57-151E-4936-9AF4-E70073D4EB30}"/>
          </ac:spMkLst>
        </pc:spChg>
        <pc:spChg chg="mod">
          <ac:chgData name="Wigum, Kari Olaug" userId="aaa72611-f683-41e7-ab37-a506ca7d756b" providerId="ADAL" clId="{A8DF8212-F9C9-4580-A458-EF338F53D9A8}" dt="2026-07-06T10:42:23.428" v="1085" actId="26606"/>
          <ac:spMkLst>
            <pc:docMk/>
            <pc:sldMk cId="969913422" sldId="256"/>
            <ac:spMk id="3" creationId="{C5370FC1-A32E-43A6-9E96-92974CB54F20}"/>
          </ac:spMkLst>
        </pc:spChg>
        <pc:picChg chg="mod ord">
          <ac:chgData name="Wigum, Kari Olaug" userId="aaa72611-f683-41e7-ab37-a506ca7d756b" providerId="ADAL" clId="{A8DF8212-F9C9-4580-A458-EF338F53D9A8}" dt="2026-07-06T10:42:23.428" v="1085" actId="26606"/>
          <ac:picMkLst>
            <pc:docMk/>
            <pc:sldMk cId="969913422" sldId="256"/>
            <ac:picMk id="5" creationId="{1D741830-4E4E-4CA5-B92A-047E598CB2CC}"/>
          </ac:picMkLst>
        </pc:picChg>
      </pc:sldChg>
      <pc:sldChg chg="addSp delSp modSp mod">
        <pc:chgData name="Wigum, Kari Olaug" userId="aaa72611-f683-41e7-ab37-a506ca7d756b" providerId="ADAL" clId="{A8DF8212-F9C9-4580-A458-EF338F53D9A8}" dt="2026-07-07T07:18:55.733" v="1099" actId="14100"/>
        <pc:sldMkLst>
          <pc:docMk/>
          <pc:sldMk cId="336512589" sldId="269"/>
        </pc:sldMkLst>
        <pc:picChg chg="add mod">
          <ac:chgData name="Wigum, Kari Olaug" userId="aaa72611-f683-41e7-ab37-a506ca7d756b" providerId="ADAL" clId="{A8DF8212-F9C9-4580-A458-EF338F53D9A8}" dt="2026-07-07T07:18:55.733" v="1099" actId="14100"/>
          <ac:picMkLst>
            <pc:docMk/>
            <pc:sldMk cId="336512589" sldId="269"/>
            <ac:picMk id="5" creationId="{C996431E-D5EE-0FDB-9D0B-1148908376F0}"/>
          </ac:picMkLst>
        </pc:picChg>
        <pc:picChg chg="add del mod">
          <ac:chgData name="Wigum, Kari Olaug" userId="aaa72611-f683-41e7-ab37-a506ca7d756b" providerId="ADAL" clId="{A8DF8212-F9C9-4580-A458-EF338F53D9A8}" dt="2026-07-07T07:18:45.132" v="1096" actId="478"/>
          <ac:picMkLst>
            <pc:docMk/>
            <pc:sldMk cId="336512589" sldId="269"/>
            <ac:picMk id="8" creationId="{73AAE608-4539-236B-F76C-D0891EEBC522}"/>
          </ac:picMkLst>
        </pc:picChg>
      </pc:sldChg>
      <pc:sldChg chg="addSp delSp modSp mod modClrScheme chgLayout">
        <pc:chgData name="Wigum, Kari Olaug" userId="aaa72611-f683-41e7-ab37-a506ca7d756b" providerId="ADAL" clId="{A8DF8212-F9C9-4580-A458-EF338F53D9A8}" dt="2026-07-06T10:43:44.315" v="1093" actId="1076"/>
        <pc:sldMkLst>
          <pc:docMk/>
          <pc:sldMk cId="3110660632" sldId="270"/>
        </pc:sldMkLst>
        <pc:spChg chg="mod">
          <ac:chgData name="Wigum, Kari Olaug" userId="aaa72611-f683-41e7-ab37-a506ca7d756b" providerId="ADAL" clId="{A8DF8212-F9C9-4580-A458-EF338F53D9A8}" dt="2026-07-06T10:43:27.882" v="1089" actId="26606"/>
          <ac:spMkLst>
            <pc:docMk/>
            <pc:sldMk cId="3110660632" sldId="270"/>
            <ac:spMk id="2" creationId="{66195CF1-C2E2-831A-6093-09FFEFC3D9F6}"/>
          </ac:spMkLst>
        </pc:spChg>
        <pc:spChg chg="add mod">
          <ac:chgData name="Wigum, Kari Olaug" userId="aaa72611-f683-41e7-ab37-a506ca7d756b" providerId="ADAL" clId="{A8DF8212-F9C9-4580-A458-EF338F53D9A8}" dt="2026-07-06T10:43:27.882" v="1089" actId="26606"/>
          <ac:spMkLst>
            <pc:docMk/>
            <pc:sldMk cId="3110660632" sldId="270"/>
            <ac:spMk id="18" creationId="{8617DCD9-FB02-C379-2B0C-29E3830D1ACC}"/>
          </ac:spMkLst>
        </pc:spChg>
        <pc:picChg chg="add mod ord">
          <ac:chgData name="Wigum, Kari Olaug" userId="aaa72611-f683-41e7-ab37-a506ca7d756b" providerId="ADAL" clId="{A8DF8212-F9C9-4580-A458-EF338F53D9A8}" dt="2026-07-06T10:43:44.315" v="1093" actId="1076"/>
          <ac:picMkLst>
            <pc:docMk/>
            <pc:sldMk cId="3110660632" sldId="270"/>
            <ac:picMk id="6" creationId="{45DBD749-82C8-EFEE-7FF1-1980021D8343}"/>
          </ac:picMkLst>
        </pc:picChg>
      </pc:sldChg>
      <pc:sldChg chg="addSp delSp modSp mod">
        <pc:chgData name="Wigum, Kari Olaug" userId="aaa72611-f683-41e7-ab37-a506ca7d756b" providerId="ADAL" clId="{A8DF8212-F9C9-4580-A458-EF338F53D9A8}" dt="2026-07-06T10:25:04.913" v="228" actId="14100"/>
        <pc:sldMkLst>
          <pc:docMk/>
          <pc:sldMk cId="207062333" sldId="271"/>
        </pc:sldMkLst>
        <pc:picChg chg="add mod">
          <ac:chgData name="Wigum, Kari Olaug" userId="aaa72611-f683-41e7-ab37-a506ca7d756b" providerId="ADAL" clId="{A8DF8212-F9C9-4580-A458-EF338F53D9A8}" dt="2026-07-06T10:25:04.913" v="228" actId="14100"/>
          <ac:picMkLst>
            <pc:docMk/>
            <pc:sldMk cId="207062333" sldId="271"/>
            <ac:picMk id="11" creationId="{FEE317F7-FEF7-30BB-E818-BEA92631F6A1}"/>
          </ac:picMkLst>
        </pc:picChg>
      </pc:sldChg>
      <pc:sldChg chg="addSp delSp modSp mod">
        <pc:chgData name="Wigum, Kari Olaug" userId="aaa72611-f683-41e7-ab37-a506ca7d756b" providerId="ADAL" clId="{A8DF8212-F9C9-4580-A458-EF338F53D9A8}" dt="2026-07-06T10:40:50.825" v="1080" actId="20577"/>
        <pc:sldMkLst>
          <pc:docMk/>
          <pc:sldMk cId="3022492220" sldId="273"/>
        </pc:sldMkLst>
        <pc:spChg chg="add mod">
          <ac:chgData name="Wigum, Kari Olaug" userId="aaa72611-f683-41e7-ab37-a506ca7d756b" providerId="ADAL" clId="{A8DF8212-F9C9-4580-A458-EF338F53D9A8}" dt="2026-07-06T10:40:50.825" v="1080" actId="20577"/>
          <ac:spMkLst>
            <pc:docMk/>
            <pc:sldMk cId="3022492220" sldId="273"/>
            <ac:spMk id="4" creationId="{CEEB7293-2CF6-D926-FA8F-FD88C7CDE1AF}"/>
          </ac:spMkLst>
        </pc:spChg>
      </pc:sldChg>
      <pc:sldChg chg="modSp mod">
        <pc:chgData name="Wigum, Kari Olaug" userId="aaa72611-f683-41e7-ab37-a506ca7d756b" providerId="ADAL" clId="{A8DF8212-F9C9-4580-A458-EF338F53D9A8}" dt="2026-07-06T10:31:15.886" v="677" actId="5793"/>
        <pc:sldMkLst>
          <pc:docMk/>
          <pc:sldMk cId="2933199954" sldId="274"/>
        </pc:sldMkLst>
        <pc:spChg chg="mod">
          <ac:chgData name="Wigum, Kari Olaug" userId="aaa72611-f683-41e7-ab37-a506ca7d756b" providerId="ADAL" clId="{A8DF8212-F9C9-4580-A458-EF338F53D9A8}" dt="2026-07-06T10:31:15.886" v="677" actId="5793"/>
          <ac:spMkLst>
            <pc:docMk/>
            <pc:sldMk cId="2933199954" sldId="274"/>
            <ac:spMk id="2" creationId="{66195CF1-C2E2-831A-6093-09FFEFC3D9F6}"/>
          </ac:spMkLst>
        </pc:spChg>
      </pc:sldChg>
      <pc:sldChg chg="addSp delSp modSp mod">
        <pc:chgData name="Wigum, Kari Olaug" userId="aaa72611-f683-41e7-ab37-a506ca7d756b" providerId="ADAL" clId="{A8DF8212-F9C9-4580-A458-EF338F53D9A8}" dt="2026-07-07T07:29:01.737" v="1107" actId="14100"/>
        <pc:sldMkLst>
          <pc:docMk/>
          <pc:sldMk cId="13991964" sldId="287"/>
        </pc:sldMkLst>
        <pc:picChg chg="add del mod">
          <ac:chgData name="Wigum, Kari Olaug" userId="aaa72611-f683-41e7-ab37-a506ca7d756b" providerId="ADAL" clId="{A8DF8212-F9C9-4580-A458-EF338F53D9A8}" dt="2026-07-07T07:28:45.530" v="1104" actId="478"/>
          <ac:picMkLst>
            <pc:docMk/>
            <pc:sldMk cId="13991964" sldId="287"/>
            <ac:picMk id="3" creationId="{AF19465C-98AD-7396-ABC1-710E3730D1E2}"/>
          </ac:picMkLst>
        </pc:picChg>
        <pc:picChg chg="add mod">
          <ac:chgData name="Wigum, Kari Olaug" userId="aaa72611-f683-41e7-ab37-a506ca7d756b" providerId="ADAL" clId="{A8DF8212-F9C9-4580-A458-EF338F53D9A8}" dt="2026-07-07T07:29:01.737" v="1107" actId="14100"/>
          <ac:picMkLst>
            <pc:docMk/>
            <pc:sldMk cId="13991964" sldId="287"/>
            <ac:picMk id="4" creationId="{B83EA063-7297-BB21-CF9B-8E051FA8B788}"/>
          </ac:picMkLst>
        </pc:picChg>
      </pc:sldChg>
      <pc:sldChg chg="addSp delSp mod">
        <pc:chgData name="Wigum, Kari Olaug" userId="aaa72611-f683-41e7-ab37-a506ca7d756b" providerId="ADAL" clId="{A8DF8212-F9C9-4580-A458-EF338F53D9A8}" dt="2026-07-06T10:14:17.661" v="27" actId="22"/>
        <pc:sldMkLst>
          <pc:docMk/>
          <pc:sldMk cId="3633576515" sldId="288"/>
        </pc:sldMkLst>
        <pc:picChg chg="add">
          <ac:chgData name="Wigum, Kari Olaug" userId="aaa72611-f683-41e7-ab37-a506ca7d756b" providerId="ADAL" clId="{A8DF8212-F9C9-4580-A458-EF338F53D9A8}" dt="2026-07-06T10:14:17.661" v="27" actId="22"/>
          <ac:picMkLst>
            <pc:docMk/>
            <pc:sldMk cId="3633576515" sldId="288"/>
            <ac:picMk id="3" creationId="{1DCEA494-DBA2-4FFB-5735-675ECC7C5A7D}"/>
          </ac:picMkLst>
        </pc:picChg>
      </pc:sldChg>
      <pc:sldChg chg="addSp delSp modSp mod">
        <pc:chgData name="Wigum, Kari Olaug" userId="aaa72611-f683-41e7-ab37-a506ca7d756b" providerId="ADAL" clId="{A8DF8212-F9C9-4580-A458-EF338F53D9A8}" dt="2026-07-06T10:14:58.802" v="30" actId="14100"/>
        <pc:sldMkLst>
          <pc:docMk/>
          <pc:sldMk cId="1244454864" sldId="289"/>
        </pc:sldMkLst>
        <pc:picChg chg="add mod">
          <ac:chgData name="Wigum, Kari Olaug" userId="aaa72611-f683-41e7-ab37-a506ca7d756b" providerId="ADAL" clId="{A8DF8212-F9C9-4580-A458-EF338F53D9A8}" dt="2026-07-06T10:14:58.802" v="30" actId="14100"/>
          <ac:picMkLst>
            <pc:docMk/>
            <pc:sldMk cId="1244454864" sldId="289"/>
            <ac:picMk id="3" creationId="{C4605783-910E-7CF1-3D17-64A43001B45A}"/>
          </ac:picMkLst>
        </pc:picChg>
      </pc:sldChg>
      <pc:sldChg chg="addSp delSp modSp mod">
        <pc:chgData name="Wigum, Kari Olaug" userId="aaa72611-f683-41e7-ab37-a506ca7d756b" providerId="ADAL" clId="{A8DF8212-F9C9-4580-A458-EF338F53D9A8}" dt="2026-07-06T10:15:52.829" v="34" actId="14100"/>
        <pc:sldMkLst>
          <pc:docMk/>
          <pc:sldMk cId="3795105390" sldId="290"/>
        </pc:sldMkLst>
        <pc:picChg chg="add mod">
          <ac:chgData name="Wigum, Kari Olaug" userId="aaa72611-f683-41e7-ab37-a506ca7d756b" providerId="ADAL" clId="{A8DF8212-F9C9-4580-A458-EF338F53D9A8}" dt="2026-07-06T10:15:52.829" v="34" actId="14100"/>
          <ac:picMkLst>
            <pc:docMk/>
            <pc:sldMk cId="3795105390" sldId="290"/>
            <ac:picMk id="3" creationId="{366D3ECD-C976-6E2A-007D-3EA3D7E3CCA8}"/>
          </ac:picMkLst>
        </pc:picChg>
      </pc:sldChg>
      <pc:sldChg chg="addSp delSp modSp mod">
        <pc:chgData name="Wigum, Kari Olaug" userId="aaa72611-f683-41e7-ab37-a506ca7d756b" providerId="ADAL" clId="{A8DF8212-F9C9-4580-A458-EF338F53D9A8}" dt="2026-07-06T10:16:30.765" v="38" actId="14100"/>
        <pc:sldMkLst>
          <pc:docMk/>
          <pc:sldMk cId="3752628772" sldId="291"/>
        </pc:sldMkLst>
        <pc:picChg chg="add mod">
          <ac:chgData name="Wigum, Kari Olaug" userId="aaa72611-f683-41e7-ab37-a506ca7d756b" providerId="ADAL" clId="{A8DF8212-F9C9-4580-A458-EF338F53D9A8}" dt="2026-07-06T10:16:30.765" v="38" actId="14100"/>
          <ac:picMkLst>
            <pc:docMk/>
            <pc:sldMk cId="3752628772" sldId="291"/>
            <ac:picMk id="3" creationId="{B10065D2-28AC-21EE-C2B7-8DFA6B2B38F5}"/>
          </ac:picMkLst>
        </pc:picChg>
      </pc:sldChg>
      <pc:sldChg chg="addSp delSp modSp mod">
        <pc:chgData name="Wigum, Kari Olaug" userId="aaa72611-f683-41e7-ab37-a506ca7d756b" providerId="ADAL" clId="{A8DF8212-F9C9-4580-A458-EF338F53D9A8}" dt="2026-07-06T10:17:01.964" v="42" actId="14100"/>
        <pc:sldMkLst>
          <pc:docMk/>
          <pc:sldMk cId="191275173" sldId="292"/>
        </pc:sldMkLst>
        <pc:picChg chg="add mod">
          <ac:chgData name="Wigum, Kari Olaug" userId="aaa72611-f683-41e7-ab37-a506ca7d756b" providerId="ADAL" clId="{A8DF8212-F9C9-4580-A458-EF338F53D9A8}" dt="2026-07-06T10:17:01.964" v="42" actId="14100"/>
          <ac:picMkLst>
            <pc:docMk/>
            <pc:sldMk cId="191275173" sldId="292"/>
            <ac:picMk id="3" creationId="{640AAF25-072E-1E05-F199-283B98CA5130}"/>
          </ac:picMkLst>
        </pc:picChg>
      </pc:sldChg>
      <pc:sldChg chg="addSp delSp modSp mod">
        <pc:chgData name="Wigum, Kari Olaug" userId="aaa72611-f683-41e7-ab37-a506ca7d756b" providerId="ADAL" clId="{A8DF8212-F9C9-4580-A458-EF338F53D9A8}" dt="2026-07-06T10:17:40.452" v="46" actId="14100"/>
        <pc:sldMkLst>
          <pc:docMk/>
          <pc:sldMk cId="1048351087" sldId="293"/>
        </pc:sldMkLst>
        <pc:picChg chg="add mod">
          <ac:chgData name="Wigum, Kari Olaug" userId="aaa72611-f683-41e7-ab37-a506ca7d756b" providerId="ADAL" clId="{A8DF8212-F9C9-4580-A458-EF338F53D9A8}" dt="2026-07-06T10:17:40.452" v="46" actId="14100"/>
          <ac:picMkLst>
            <pc:docMk/>
            <pc:sldMk cId="1048351087" sldId="293"/>
            <ac:picMk id="3" creationId="{FB4FF41F-BE86-53D7-D848-38095ABAABA4}"/>
          </ac:picMkLst>
        </pc:picChg>
      </pc:sldChg>
      <pc:sldChg chg="addSp delSp modSp mod">
        <pc:chgData name="Wigum, Kari Olaug" userId="aaa72611-f683-41e7-ab37-a506ca7d756b" providerId="ADAL" clId="{A8DF8212-F9C9-4580-A458-EF338F53D9A8}" dt="2026-07-06T10:44:13.578" v="1095" actId="14100"/>
        <pc:sldMkLst>
          <pc:docMk/>
          <pc:sldMk cId="3793511889" sldId="295"/>
        </pc:sldMkLst>
        <pc:picChg chg="add mod">
          <ac:chgData name="Wigum, Kari Olaug" userId="aaa72611-f683-41e7-ab37-a506ca7d756b" providerId="ADAL" clId="{A8DF8212-F9C9-4580-A458-EF338F53D9A8}" dt="2026-07-06T10:44:13.578" v="1095" actId="14100"/>
          <ac:picMkLst>
            <pc:docMk/>
            <pc:sldMk cId="3793511889" sldId="295"/>
            <ac:picMk id="3" creationId="{DDF99E80-9785-8A03-7C0F-F003B86D513C}"/>
          </ac:picMkLst>
        </pc:picChg>
      </pc:sldChg>
      <pc:sldChg chg="addSp delSp modSp mod">
        <pc:chgData name="Wigum, Kari Olaug" userId="aaa72611-f683-41e7-ab37-a506ca7d756b" providerId="ADAL" clId="{A8DF8212-F9C9-4580-A458-EF338F53D9A8}" dt="2026-07-08T07:54:47.104" v="1225" actId="20577"/>
        <pc:sldMkLst>
          <pc:docMk/>
          <pc:sldMk cId="3077365295" sldId="296"/>
        </pc:sldMkLst>
        <pc:spChg chg="mod">
          <ac:chgData name="Wigum, Kari Olaug" userId="aaa72611-f683-41e7-ab37-a506ca7d756b" providerId="ADAL" clId="{A8DF8212-F9C9-4580-A458-EF338F53D9A8}" dt="2026-07-06T10:21:03.804" v="85" actId="20577"/>
          <ac:spMkLst>
            <pc:docMk/>
            <pc:sldMk cId="3077365295" sldId="296"/>
            <ac:spMk id="2" creationId="{B4CCEFAD-28A3-BC3F-7E2E-DA0989A8C57F}"/>
          </ac:spMkLst>
        </pc:spChg>
        <pc:spChg chg="add mod">
          <ac:chgData name="Wigum, Kari Olaug" userId="aaa72611-f683-41e7-ab37-a506ca7d756b" providerId="ADAL" clId="{A8DF8212-F9C9-4580-A458-EF338F53D9A8}" dt="2026-07-08T07:54:47.104" v="1225" actId="20577"/>
          <ac:spMkLst>
            <pc:docMk/>
            <pc:sldMk cId="3077365295" sldId="296"/>
            <ac:spMk id="3" creationId="{128C3479-F2CC-D6CA-617F-353A98525626}"/>
          </ac:spMkLst>
        </pc:spChg>
        <pc:spChg chg="add del mod">
          <ac:chgData name="Wigum, Kari Olaug" userId="aaa72611-f683-41e7-ab37-a506ca7d756b" providerId="ADAL" clId="{A8DF8212-F9C9-4580-A458-EF338F53D9A8}" dt="2026-07-07T07:28:30.840" v="1101" actId="22"/>
          <ac:spMkLst>
            <pc:docMk/>
            <pc:sldMk cId="3077365295" sldId="296"/>
            <ac:spMk id="4" creationId="{9FD4C166-A1A3-AF73-2787-5475DDAFCCA4}"/>
          </ac:spMkLst>
        </pc:spChg>
        <pc:picChg chg="add mod ord">
          <ac:chgData name="Wigum, Kari Olaug" userId="aaa72611-f683-41e7-ab37-a506ca7d756b" providerId="ADAL" clId="{A8DF8212-F9C9-4580-A458-EF338F53D9A8}" dt="2026-07-07T07:28:38.944" v="1103" actId="1076"/>
          <ac:picMkLst>
            <pc:docMk/>
            <pc:sldMk cId="3077365295" sldId="296"/>
            <ac:picMk id="6" creationId="{A3562600-A561-DB1D-188E-5264300DA528}"/>
          </ac:picMkLst>
        </pc:picChg>
        <pc:picChg chg="add del mod ord">
          <ac:chgData name="Wigum, Kari Olaug" userId="aaa72611-f683-41e7-ab37-a506ca7d756b" providerId="ADAL" clId="{A8DF8212-F9C9-4580-A458-EF338F53D9A8}" dt="2026-07-07T07:27:40.096" v="1100" actId="478"/>
          <ac:picMkLst>
            <pc:docMk/>
            <pc:sldMk cId="3077365295" sldId="296"/>
            <ac:picMk id="7" creationId="{F32BB732-7619-59D2-19E2-FFD34B1D5E9F}"/>
          </ac:picMkLst>
        </pc:picChg>
      </pc:sldChg>
      <pc:sldChg chg="modSp add mod">
        <pc:chgData name="Wigum, Kari Olaug" userId="aaa72611-f683-41e7-ab37-a506ca7d756b" providerId="ADAL" clId="{A8DF8212-F9C9-4580-A458-EF338F53D9A8}" dt="2026-07-06T10:41:17.099" v="1084" actId="20577"/>
        <pc:sldMkLst>
          <pc:docMk/>
          <pc:sldMk cId="2730747188" sldId="297"/>
        </pc:sldMkLst>
        <pc:spChg chg="mod">
          <ac:chgData name="Wigum, Kari Olaug" userId="aaa72611-f683-41e7-ab37-a506ca7d756b" providerId="ADAL" clId="{A8DF8212-F9C9-4580-A458-EF338F53D9A8}" dt="2026-07-06T10:41:17.099" v="1084" actId="20577"/>
          <ac:spMkLst>
            <pc:docMk/>
            <pc:sldMk cId="2730747188" sldId="297"/>
            <ac:spMk id="4" creationId="{8CFF6558-2155-107A-F0D9-A3D667CCB187}"/>
          </ac:spMkLst>
        </pc:spChg>
      </pc:sldChg>
      <pc:sldChg chg="addSp delSp modSp new mod">
        <pc:chgData name="Wigum, Kari Olaug" userId="aaa72611-f683-41e7-ab37-a506ca7d756b" providerId="ADAL" clId="{A8DF8212-F9C9-4580-A458-EF338F53D9A8}" dt="2026-07-08T08:01:05.746" v="1247" actId="22"/>
        <pc:sldMkLst>
          <pc:docMk/>
          <pc:sldMk cId="2170844863" sldId="298"/>
        </pc:sldMkLst>
        <pc:spChg chg="mod">
          <ac:chgData name="Wigum, Kari Olaug" userId="aaa72611-f683-41e7-ab37-a506ca7d756b" providerId="ADAL" clId="{A8DF8212-F9C9-4580-A458-EF338F53D9A8}" dt="2026-07-08T08:00:39.707" v="1246" actId="20577"/>
          <ac:spMkLst>
            <pc:docMk/>
            <pc:sldMk cId="2170844863" sldId="298"/>
            <ac:spMk id="2" creationId="{81163C68-6C2E-A340-4D61-EEA9AF35BDC0}"/>
          </ac:spMkLst>
        </pc:spChg>
        <pc:spChg chg="del">
          <ac:chgData name="Wigum, Kari Olaug" userId="aaa72611-f683-41e7-ab37-a506ca7d756b" providerId="ADAL" clId="{A8DF8212-F9C9-4580-A458-EF338F53D9A8}" dt="2026-07-08T08:01:05.746" v="1247" actId="22"/>
          <ac:spMkLst>
            <pc:docMk/>
            <pc:sldMk cId="2170844863" sldId="298"/>
            <ac:spMk id="3" creationId="{C96C0D34-18B1-5AF6-B6BE-22F8F736CE5B}"/>
          </ac:spMkLst>
        </pc:spChg>
        <pc:picChg chg="add mod ord">
          <ac:chgData name="Wigum, Kari Olaug" userId="aaa72611-f683-41e7-ab37-a506ca7d756b" providerId="ADAL" clId="{A8DF8212-F9C9-4580-A458-EF338F53D9A8}" dt="2026-07-08T08:01:05.746" v="1247" actId="22"/>
          <ac:picMkLst>
            <pc:docMk/>
            <pc:sldMk cId="2170844863" sldId="298"/>
            <ac:picMk id="5" creationId="{5C99103D-1852-BED5-F91E-3D2E2A2C876D}"/>
          </ac:picMkLst>
        </pc:pic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overskrift 1">
            <a:extLst>
              <a:ext uri="{FF2B5EF4-FFF2-40B4-BE49-F238E27FC236}">
                <a16:creationId xmlns:a16="http://schemas.microsoft.com/office/drawing/2014/main" id="{5F1CF908-B9F8-4D75-9563-AB61F9135DC3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nb-NO" noProof="1"/>
          </a:p>
        </p:txBody>
      </p:sp>
      <p:sp>
        <p:nvSpPr>
          <p:cNvPr id="3" name="Plassholder for dato 2">
            <a:extLst>
              <a:ext uri="{FF2B5EF4-FFF2-40B4-BE49-F238E27FC236}">
                <a16:creationId xmlns:a16="http://schemas.microsoft.com/office/drawing/2014/main" id="{9FDEC0F2-C9ED-4E40-9090-1AABA509E020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5041E847-8B50-4638-8723-F90C484F663A}" type="datetime1">
              <a:rPr lang="nb-NO" noProof="1" dirty="0" smtClean="0"/>
              <a:t>08.07.2026</a:t>
            </a:fld>
            <a:endParaRPr lang="nb-NO" noProof="1"/>
          </a:p>
        </p:txBody>
      </p:sp>
      <p:sp>
        <p:nvSpPr>
          <p:cNvPr id="4" name="Plassholder for bunntekst 3">
            <a:extLst>
              <a:ext uri="{FF2B5EF4-FFF2-40B4-BE49-F238E27FC236}">
                <a16:creationId xmlns:a16="http://schemas.microsoft.com/office/drawing/2014/main" id="{E2343BCB-1A9C-419E-A510-1B43D44FD111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nb-NO" noProof="1"/>
          </a:p>
        </p:txBody>
      </p:sp>
      <p:sp>
        <p:nvSpPr>
          <p:cNvPr id="5" name="Plassholder for lysbildenummer 4">
            <a:extLst>
              <a:ext uri="{FF2B5EF4-FFF2-40B4-BE49-F238E27FC236}">
                <a16:creationId xmlns:a16="http://schemas.microsoft.com/office/drawing/2014/main" id="{0D2ECDCF-FA4F-4A45-8FAD-9C923EE306BC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A3DA0F0C-BE24-43A8-A6ED-60EC67C28C43}" type="slidenum">
              <a:rPr lang="nb-NO" noProof="1" dirty="0" smtClean="0"/>
              <a:t>‹#›</a:t>
            </a:fld>
            <a:endParaRPr lang="nb-NO" noProof="1"/>
          </a:p>
        </p:txBody>
      </p:sp>
    </p:spTree>
    <p:extLst>
      <p:ext uri="{BB962C8B-B14F-4D97-AF65-F5344CB8AC3E}">
        <p14:creationId xmlns:p14="http://schemas.microsoft.com/office/powerpoint/2010/main" val="979089529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overskrif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nb-NO" noProof="1"/>
          </a:p>
        </p:txBody>
      </p:sp>
      <p:sp>
        <p:nvSpPr>
          <p:cNvPr id="3" name="Plassholder for dato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E1D1A8F4-2978-451A-BF87-8A999F3EDE34}" type="datetime1">
              <a:rPr lang="nb-NO" noProof="1" dirty="0" smtClean="0"/>
              <a:t>08.07.2026</a:t>
            </a:fld>
            <a:endParaRPr lang="nb-NO" noProof="1"/>
          </a:p>
        </p:txBody>
      </p:sp>
      <p:sp>
        <p:nvSpPr>
          <p:cNvPr id="4" name="Plassholder for lysbil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nb-NO" noProof="1"/>
          </a:p>
        </p:txBody>
      </p:sp>
      <p:sp>
        <p:nvSpPr>
          <p:cNvPr id="5" name="Plassholder for nota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nb-NO" noProof="1"/>
              <a:t>Klikk for å redigere tekststiler i malen</a:t>
            </a:r>
          </a:p>
          <a:p>
            <a:pPr lvl="1" rtl="0"/>
            <a:r>
              <a:rPr lang="nb-NO" noProof="1"/>
              <a:t>Andre nivå</a:t>
            </a:r>
          </a:p>
          <a:p>
            <a:pPr lvl="2" rtl="0"/>
            <a:r>
              <a:rPr lang="nb-NO" noProof="1"/>
              <a:t>Tredje nivå</a:t>
            </a:r>
          </a:p>
          <a:p>
            <a:pPr lvl="3" rtl="0"/>
            <a:r>
              <a:rPr lang="nb-NO" noProof="1"/>
              <a:t>Fjerde nivå</a:t>
            </a:r>
          </a:p>
          <a:p>
            <a:pPr lvl="4" rtl="0"/>
            <a:r>
              <a:rPr lang="nb-NO" noProof="1"/>
              <a:t>Femte nivå</a:t>
            </a:r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nb-NO" noProof="1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F6BA3186-490C-4963-9CE5-58096C2F0BE5}" type="slidenum">
              <a:rPr lang="nb-NO" noProof="1" dirty="0" smtClean="0"/>
              <a:t>‹#›</a:t>
            </a:fld>
            <a:endParaRPr lang="nb-NO" noProof="1"/>
          </a:p>
        </p:txBody>
      </p:sp>
    </p:spTree>
    <p:extLst>
      <p:ext uri="{BB962C8B-B14F-4D97-AF65-F5344CB8AC3E}">
        <p14:creationId xmlns:p14="http://schemas.microsoft.com/office/powerpoint/2010/main" val="97206414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nb-NO" noProof="1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F6BA3186-490C-4963-9CE5-58096C2F0BE5}" type="slidenum">
              <a:rPr lang="nb-NO" noProof="1" dirty="0" smtClean="0"/>
              <a:t>1</a:t>
            </a:fld>
            <a:endParaRPr lang="nb-NO" noProof="1"/>
          </a:p>
        </p:txBody>
      </p:sp>
    </p:spTree>
    <p:extLst>
      <p:ext uri="{BB962C8B-B14F-4D97-AF65-F5344CB8AC3E}">
        <p14:creationId xmlns:p14="http://schemas.microsoft.com/office/powerpoint/2010/main" val="276778934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b-NO" dirty="0"/>
              <a:t>Kontingent-Styret anbefaler å holde denne på kr 1000,-</a:t>
            </a:r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F6BA3186-490C-4963-9CE5-58096C2F0BE5}" type="slidenum">
              <a:rPr lang="nb-NO" noProof="1" smtClean="0"/>
              <a:t>13</a:t>
            </a:fld>
            <a:endParaRPr lang="nb-NO" noProof="1"/>
          </a:p>
        </p:txBody>
      </p:sp>
    </p:spTree>
    <p:extLst>
      <p:ext uri="{BB962C8B-B14F-4D97-AF65-F5344CB8AC3E}">
        <p14:creationId xmlns:p14="http://schemas.microsoft.com/office/powerpoint/2010/main" val="257261743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tel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Bilde 8" descr="HD-PanelTitle-GrommetsCombined.pn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tel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rtlCol="0"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pPr rtl="0"/>
            <a:r>
              <a:rPr lang="nb-NO" noProof="1"/>
              <a:t>Klikk for å redigere tittelstil</a:t>
            </a:r>
          </a:p>
        </p:txBody>
      </p:sp>
      <p:sp>
        <p:nvSpPr>
          <p:cNvPr id="3" name="Undertittel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rtlCol="0"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rtl="0"/>
            <a:r>
              <a:rPr lang="nb-NO" noProof="1"/>
              <a:t>Klikk for å redigere undertittelstil i malen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 rtlCol="0"/>
          <a:lstStyle/>
          <a:p>
            <a:pPr rtl="0"/>
            <a:fld id="{6A94F59C-E766-479B-A9D2-3531305B5257}" type="datetime1">
              <a:rPr lang="nb-NO" noProof="1" smtClean="0"/>
              <a:t>08.07.2026</a:t>
            </a:fld>
            <a:endParaRPr lang="nb-NO" noProof="1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 rtlCol="0"/>
          <a:lstStyle/>
          <a:p>
            <a:pPr rtl="0"/>
            <a:endParaRPr lang="nb-NO" noProof="1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 rtlCol="0"/>
          <a:lstStyle/>
          <a:p>
            <a:pPr rtl="0"/>
            <a:fld id="{D57F1E4F-1CFF-5643-939E-217C01CDF565}" type="slidenum">
              <a:rPr lang="nb-NO" noProof="1" dirty="0" smtClean="0"/>
              <a:pPr/>
              <a:t>‹#›</a:t>
            </a:fld>
            <a:endParaRPr lang="nb-NO" noProof="1"/>
          </a:p>
        </p:txBody>
      </p:sp>
      <p:cxnSp>
        <p:nvCxnSpPr>
          <p:cNvPr id="15" name="Rett linje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423742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sk bilde med bilde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rtlCol="0" anchor="b">
            <a:normAutofit/>
          </a:bodyPr>
          <a:lstStyle>
            <a:lvl1pPr algn="ctr">
              <a:defRPr sz="2400" b="0"/>
            </a:lvl1pPr>
          </a:lstStyle>
          <a:p>
            <a:pPr rtl="0"/>
            <a:r>
              <a:rPr lang="nb-NO" noProof="1"/>
              <a:t>Klikk for å redigere tittelstil</a:t>
            </a:r>
          </a:p>
        </p:txBody>
      </p:sp>
      <p:sp>
        <p:nvSpPr>
          <p:cNvPr id="3" name="Plassholder for bilde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rtlCol="0"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rtl="0"/>
            <a:r>
              <a:rPr lang="nb-NO" noProof="1"/>
              <a:t>Klikk på ikonet for å legge til et bilde</a:t>
            </a:r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 rtlCol="0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nb-NO" noProof="1"/>
              <a:t>Klikk for å redigere tekststiler i malen</a:t>
            </a:r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1909B713-2C43-4789-870C-CE490D477FC4}" type="datetime1">
              <a:rPr lang="nb-NO" noProof="1" smtClean="0"/>
              <a:t>08.07.2026</a:t>
            </a:fld>
            <a:endParaRPr lang="nb-NO" noProof="1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nb-NO" noProof="1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57F1E4F-1CFF-5643-939E-217C01CDF565}" type="slidenum">
              <a:rPr lang="nb-NO" noProof="1" dirty="0" smtClean="0"/>
              <a:pPr/>
              <a:t>‹#›</a:t>
            </a:fld>
            <a:endParaRPr lang="nb-NO" noProof="1"/>
          </a:p>
        </p:txBody>
      </p:sp>
    </p:spTree>
    <p:extLst>
      <p:ext uri="{BB962C8B-B14F-4D97-AF65-F5344CB8AC3E}">
        <p14:creationId xmlns:p14="http://schemas.microsoft.com/office/powerpoint/2010/main" val="10282390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tel og bilde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rtlCol="0" anchor="ctr">
            <a:normAutofit/>
          </a:bodyPr>
          <a:lstStyle>
            <a:lvl1pPr algn="ctr">
              <a:defRPr sz="3200" b="0" cap="none"/>
            </a:lvl1pPr>
          </a:lstStyle>
          <a:p>
            <a:pPr rtl="0"/>
            <a:r>
              <a:rPr lang="nb-NO" noProof="1"/>
              <a:t>Klikk for å redigere tittelstil</a:t>
            </a:r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rtlCol="0"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nb-NO" noProof="1"/>
              <a:t>Klikk for å redigere tekststiler i malen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48F60E5F-02A0-4152-BBB9-D2837DD43DE4}" type="datetime1">
              <a:rPr lang="nb-NO" noProof="1" smtClean="0"/>
              <a:t>08.07.2026</a:t>
            </a:fld>
            <a:endParaRPr lang="nb-NO" noProof="1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nb-NO" noProof="1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57F1E4F-1CFF-5643-939E-217C01CDF565}" type="slidenum">
              <a:rPr lang="nb-NO" noProof="1" dirty="0" smtClean="0"/>
              <a:pPr/>
              <a:t>‹#›</a:t>
            </a:fld>
            <a:endParaRPr lang="nb-NO" noProof="1"/>
          </a:p>
        </p:txBody>
      </p:sp>
      <p:cxnSp>
        <p:nvCxnSpPr>
          <p:cNvPr id="15" name="Rett linje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4595595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itat med bilde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rtlCol="0"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pPr rtl="0"/>
            <a:r>
              <a:rPr lang="nb-NO" noProof="1"/>
              <a:t>Klikk for å redigere tittelstil</a:t>
            </a:r>
          </a:p>
        </p:txBody>
      </p:sp>
      <p:sp>
        <p:nvSpPr>
          <p:cNvPr id="10" name="Plassholder for tekst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rtlCol="0"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 rtl="0"/>
            <a:r>
              <a:rPr lang="nb-NO" noProof="1"/>
              <a:t>Klikk for å redigere tekststiler i malen</a:t>
            </a:r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rtlCol="0"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nb-NO" noProof="1"/>
              <a:t>Klikk for å redigere tekststiler i malen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61DBF0B4-C8DB-44C7-96A6-75A29CBDE747}" type="datetime1">
              <a:rPr lang="nb-NO" noProof="1" smtClean="0"/>
              <a:t>08.07.2026</a:t>
            </a:fld>
            <a:endParaRPr lang="nb-NO" noProof="1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nb-NO" noProof="1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57F1E4F-1CFF-5643-939E-217C01CDF565}" type="slidenum">
              <a:rPr lang="nb-NO" noProof="1" dirty="0" smtClean="0"/>
              <a:pPr/>
              <a:t>‹#›</a:t>
            </a:fld>
            <a:endParaRPr lang="nb-NO" noProof="1"/>
          </a:p>
        </p:txBody>
      </p:sp>
      <p:sp>
        <p:nvSpPr>
          <p:cNvPr id="14" name="Tekstboks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rtl="0"/>
            <a:r>
              <a:rPr lang="nb-NO" sz="8000" noProof="1">
                <a:solidFill>
                  <a:schemeClr val="tx1"/>
                </a:solidFill>
                <a:effectLst/>
              </a:rPr>
              <a:t>«</a:t>
            </a:r>
          </a:p>
        </p:txBody>
      </p:sp>
      <p:sp>
        <p:nvSpPr>
          <p:cNvPr id="15" name="Tekstboks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 rtl="0"/>
            <a:r>
              <a:rPr lang="nb-NO" sz="8000" noProof="1">
                <a:solidFill>
                  <a:schemeClr val="tx1"/>
                </a:solidFill>
                <a:effectLst/>
              </a:rPr>
              <a:t>»</a:t>
            </a:r>
          </a:p>
        </p:txBody>
      </p:sp>
      <p:cxnSp>
        <p:nvCxnSpPr>
          <p:cNvPr id="19" name="Rett linje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3580201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vneko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rtlCol="0" anchor="b">
            <a:normAutofit/>
          </a:bodyPr>
          <a:lstStyle>
            <a:lvl1pPr algn="l">
              <a:defRPr sz="3200" b="0" cap="none"/>
            </a:lvl1pPr>
          </a:lstStyle>
          <a:p>
            <a:pPr rtl="0"/>
            <a:r>
              <a:rPr lang="nb-NO" noProof="1"/>
              <a:t>Klikk for å redigere tittelstil</a:t>
            </a:r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rtlCol="0"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nb-NO" noProof="1"/>
              <a:t>Klikk for å redigere tekststiler i malen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9C9837E8-A1F5-4241-94C4-CC9521B07735}" type="datetime1">
              <a:rPr lang="nb-NO" noProof="1" smtClean="0"/>
              <a:t>08.07.2026</a:t>
            </a:fld>
            <a:endParaRPr lang="nb-NO" noProof="1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nb-NO" noProof="1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57F1E4F-1CFF-5643-939E-217C01CDF565}" type="slidenum">
              <a:rPr lang="nb-NO" noProof="1" dirty="0" smtClean="0"/>
              <a:pPr/>
              <a:t>‹#›</a:t>
            </a:fld>
            <a:endParaRPr lang="nb-NO" noProof="1"/>
          </a:p>
        </p:txBody>
      </p:sp>
    </p:spTree>
    <p:extLst>
      <p:ext uri="{BB962C8B-B14F-4D97-AF65-F5344CB8AC3E}">
        <p14:creationId xmlns:p14="http://schemas.microsoft.com/office/powerpoint/2010/main" val="236806847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vn på sitatko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rtlCol="0"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pPr rtl="0"/>
            <a:r>
              <a:rPr lang="nb-NO" noProof="1"/>
              <a:t>Klikk for å redigere tittelstil</a:t>
            </a:r>
          </a:p>
        </p:txBody>
      </p:sp>
      <p:sp>
        <p:nvSpPr>
          <p:cNvPr id="14" name="Plassholder for tekst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rtlCol="0"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nb-NO" noProof="1"/>
              <a:t>Klikk for å redigere tekststiler i malen</a:t>
            </a:r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rtlCol="0"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nb-NO" noProof="1"/>
              <a:t>Klikk for å redigere tekststiler i malen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5AE6AB80-541F-40CE-8843-932CED1336D5}" type="datetime1">
              <a:rPr lang="nb-NO" noProof="1" smtClean="0"/>
              <a:t>08.07.2026</a:t>
            </a:fld>
            <a:endParaRPr lang="nb-NO" noProof="1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nb-NO" noProof="1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57F1E4F-1CFF-5643-939E-217C01CDF565}" type="slidenum">
              <a:rPr lang="nb-NO" noProof="1" dirty="0" smtClean="0"/>
              <a:pPr/>
              <a:t>‹#›</a:t>
            </a:fld>
            <a:endParaRPr lang="nb-NO" noProof="1"/>
          </a:p>
        </p:txBody>
      </p:sp>
      <p:sp>
        <p:nvSpPr>
          <p:cNvPr id="12" name="Tekstboks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rtl="0"/>
            <a:r>
              <a:rPr lang="nb-NO" sz="8000" noProof="1">
                <a:solidFill>
                  <a:schemeClr val="tx1"/>
                </a:solidFill>
                <a:effectLst/>
              </a:rPr>
              <a:t>«</a:t>
            </a:r>
          </a:p>
        </p:txBody>
      </p:sp>
      <p:sp>
        <p:nvSpPr>
          <p:cNvPr id="13" name="Tekstboks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 rtl="0"/>
            <a:r>
              <a:rPr lang="nb-NO" sz="8000" noProof="1">
                <a:solidFill>
                  <a:schemeClr val="tx1"/>
                </a:solidFill>
                <a:effectLst/>
              </a:rPr>
              <a:t>»</a:t>
            </a:r>
          </a:p>
        </p:txBody>
      </p:sp>
      <p:cxnSp>
        <p:nvCxnSpPr>
          <p:cNvPr id="26" name="Rett linje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9694545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ann eller usan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 rtl="0"/>
            <a:r>
              <a:rPr lang="nb-NO" noProof="1"/>
              <a:t>Klikk for å redigere tittelstil</a:t>
            </a:r>
          </a:p>
        </p:txBody>
      </p:sp>
      <p:sp>
        <p:nvSpPr>
          <p:cNvPr id="11" name="Plassholder for tekst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rtlCol="0"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nb-NO" noProof="1"/>
              <a:t>Klikk for å redigere tekststiler i malen</a:t>
            </a:r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rtlCol="0"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nb-NO" noProof="1"/>
              <a:t>Klikk for å redigere tekststiler i malen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A20FA999-9F1A-4974-B495-46004CF25273}" type="datetime1">
              <a:rPr lang="nb-NO" noProof="1" smtClean="0"/>
              <a:t>08.07.2026</a:t>
            </a:fld>
            <a:endParaRPr lang="nb-NO" noProof="1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nb-NO" noProof="1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57F1E4F-1CFF-5643-939E-217C01CDF565}" type="slidenum">
              <a:rPr lang="nb-NO" noProof="1" dirty="0" smtClean="0"/>
              <a:pPr/>
              <a:t>‹#›</a:t>
            </a:fld>
            <a:endParaRPr lang="nb-NO" noProof="1"/>
          </a:p>
        </p:txBody>
      </p:sp>
      <p:cxnSp>
        <p:nvCxnSpPr>
          <p:cNvPr id="15" name="Rett linje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5252811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tel og loddret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lvl1pPr algn="ctr">
              <a:defRPr/>
            </a:lvl1pPr>
          </a:lstStyle>
          <a:p>
            <a:pPr rtl="0"/>
            <a:r>
              <a:rPr lang="nb-NO" noProof="1"/>
              <a:t>Klikk for å redigere tittelstil</a:t>
            </a:r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/>
        <p:txBody>
          <a:bodyPr vert="eaVert" rtlCol="0" anchor="t"/>
          <a:lstStyle/>
          <a:p>
            <a:pPr lvl="0" rtl="0"/>
            <a:r>
              <a:rPr lang="nb-NO" noProof="1"/>
              <a:t>Klikk for å redigere tekststiler i malen</a:t>
            </a:r>
          </a:p>
          <a:p>
            <a:pPr lvl="1" rtl="0"/>
            <a:r>
              <a:rPr lang="nb-NO" noProof="1"/>
              <a:t>Andre nivå</a:t>
            </a:r>
          </a:p>
          <a:p>
            <a:pPr lvl="2" rtl="0"/>
            <a:r>
              <a:rPr lang="nb-NO" noProof="1"/>
              <a:t>Tredje nivå</a:t>
            </a:r>
          </a:p>
          <a:p>
            <a:pPr lvl="3" rtl="0"/>
            <a:r>
              <a:rPr lang="nb-NO" noProof="1"/>
              <a:t>Fjerde nivå</a:t>
            </a:r>
          </a:p>
          <a:p>
            <a:pPr lvl="4" rtl="0"/>
            <a:r>
              <a:rPr lang="nb-NO" noProof="1"/>
              <a:t>Femte nivå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C5648C5C-3200-488A-9BD8-2F17665F5AE0}" type="datetime1">
              <a:rPr lang="nb-NO" noProof="1" smtClean="0"/>
              <a:t>08.07.2026</a:t>
            </a:fld>
            <a:endParaRPr lang="nb-NO" noProof="1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nb-NO" noProof="1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57F1E4F-1CFF-5643-939E-217C01CDF565}" type="slidenum">
              <a:rPr lang="nb-NO" noProof="1" dirty="0" smtClean="0"/>
              <a:pPr/>
              <a:t>‹#›</a:t>
            </a:fld>
            <a:endParaRPr lang="nb-NO" noProof="1"/>
          </a:p>
        </p:txBody>
      </p:sp>
      <p:cxnSp>
        <p:nvCxnSpPr>
          <p:cNvPr id="14" name="Rett linje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3666720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drett tit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drett tittel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 rtlCol="0"/>
          <a:lstStyle/>
          <a:p>
            <a:pPr rtl="0"/>
            <a:r>
              <a:rPr lang="nb-NO" noProof="1"/>
              <a:t>Klikk for å redigere tittelstil</a:t>
            </a:r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rtlCol="0" anchor="t"/>
          <a:lstStyle/>
          <a:p>
            <a:pPr lvl="0" rtl="0"/>
            <a:r>
              <a:rPr lang="nb-NO" noProof="1"/>
              <a:t>Klikk for å redigere tekststiler i malen</a:t>
            </a:r>
          </a:p>
          <a:p>
            <a:pPr lvl="1" rtl="0"/>
            <a:r>
              <a:rPr lang="nb-NO" noProof="1"/>
              <a:t>Andre nivå</a:t>
            </a:r>
          </a:p>
          <a:p>
            <a:pPr lvl="2" rtl="0"/>
            <a:r>
              <a:rPr lang="nb-NO" noProof="1"/>
              <a:t>Tredje nivå</a:t>
            </a:r>
          </a:p>
          <a:p>
            <a:pPr lvl="3" rtl="0"/>
            <a:r>
              <a:rPr lang="nb-NO" noProof="1"/>
              <a:t>Fjerde nivå</a:t>
            </a:r>
          </a:p>
          <a:p>
            <a:pPr lvl="4" rtl="0"/>
            <a:r>
              <a:rPr lang="nb-NO" noProof="1"/>
              <a:t>Femte nivå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7E802838-1D33-436A-B852-7C3F570794E0}" type="datetime1">
              <a:rPr lang="nb-NO" noProof="1" smtClean="0"/>
              <a:t>08.07.2026</a:t>
            </a:fld>
            <a:endParaRPr lang="nb-NO" noProof="1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nb-NO" noProof="1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57F1E4F-1CFF-5643-939E-217C01CDF565}" type="slidenum">
              <a:rPr lang="nb-NO" noProof="1" dirty="0" smtClean="0"/>
              <a:pPr/>
              <a:t>‹#›</a:t>
            </a:fld>
            <a:endParaRPr lang="nb-NO" noProof="1"/>
          </a:p>
        </p:txBody>
      </p:sp>
      <p:cxnSp>
        <p:nvCxnSpPr>
          <p:cNvPr id="14" name="Rett linje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580152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Rett linje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nb-NO" noProof="1"/>
              <a:t>Klikk for å redigere tittelstil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 rtlCol="0"/>
          <a:lstStyle/>
          <a:p>
            <a:pPr lvl="0" rtl="0"/>
            <a:r>
              <a:rPr lang="nb-NO" noProof="1"/>
              <a:t>Klikk for å redigere tekststiler i malen</a:t>
            </a:r>
          </a:p>
          <a:p>
            <a:pPr lvl="1" rtl="0"/>
            <a:r>
              <a:rPr lang="nb-NO" noProof="1"/>
              <a:t>Andre nivå</a:t>
            </a:r>
          </a:p>
          <a:p>
            <a:pPr lvl="2" rtl="0"/>
            <a:r>
              <a:rPr lang="nb-NO" noProof="1"/>
              <a:t>Tredje nivå</a:t>
            </a:r>
          </a:p>
          <a:p>
            <a:pPr lvl="3" rtl="0"/>
            <a:r>
              <a:rPr lang="nb-NO" noProof="1"/>
              <a:t>Fjerde nivå</a:t>
            </a:r>
          </a:p>
          <a:p>
            <a:pPr lvl="4" rtl="0"/>
            <a:r>
              <a:rPr lang="nb-NO" noProof="1"/>
              <a:t>Femte nivå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7D752EBE-34E2-4C9F-A9A2-D5CDD4267E8C}" type="datetime1">
              <a:rPr lang="nb-NO" noProof="1" smtClean="0"/>
              <a:t>08.07.2026</a:t>
            </a:fld>
            <a:endParaRPr lang="nb-NO" noProof="1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nb-NO" noProof="1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5D84065D-F351-4B03-BD91-D8A6B8D4B362}" type="slidenum">
              <a:rPr lang="nb-NO" noProof="1" dirty="0" smtClean="0"/>
              <a:t>‹#›</a:t>
            </a:fld>
            <a:endParaRPr lang="nb-NO" noProof="1"/>
          </a:p>
        </p:txBody>
      </p:sp>
    </p:spTree>
    <p:extLst>
      <p:ext uri="{BB962C8B-B14F-4D97-AF65-F5344CB8AC3E}">
        <p14:creationId xmlns:p14="http://schemas.microsoft.com/office/powerpoint/2010/main" val="4885327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ndelings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rtlCol="0" anchor="b">
            <a:normAutofit/>
          </a:bodyPr>
          <a:lstStyle>
            <a:lvl1pPr algn="ctr">
              <a:defRPr sz="4400" b="0" cap="none"/>
            </a:lvl1pPr>
          </a:lstStyle>
          <a:p>
            <a:pPr rtl="0"/>
            <a:r>
              <a:rPr lang="nb-NO" noProof="1"/>
              <a:t>Klikk for å redigere tittelstil</a:t>
            </a:r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rtlCol="0"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nb-NO" noProof="1"/>
              <a:t>Klikk for å redigere tekststiler i malen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678BD35A-494E-4FB0-91D7-CBEE8F446A88}" type="datetime1">
              <a:rPr lang="nb-NO" noProof="1" smtClean="0"/>
              <a:t>08.07.2026</a:t>
            </a:fld>
            <a:endParaRPr lang="nb-NO" noProof="1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nb-NO" noProof="1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57F1E4F-1CFF-5643-939E-217C01CDF565}" type="slidenum">
              <a:rPr lang="nb-NO" noProof="1" dirty="0" smtClean="0"/>
              <a:pPr/>
              <a:t>‹#›</a:t>
            </a:fld>
            <a:endParaRPr lang="nb-NO" noProof="1"/>
          </a:p>
        </p:txBody>
      </p:sp>
      <p:cxnSp>
        <p:nvCxnSpPr>
          <p:cNvPr id="16" name="Rett linje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389070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bbelt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Rett linje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nb-NO" noProof="1"/>
              <a:t>Klikk for å redigere tittelstil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 rtlCol="0">
            <a:normAutofit/>
          </a:bodyPr>
          <a:lstStyle/>
          <a:p>
            <a:pPr lvl="0" rtl="0"/>
            <a:r>
              <a:rPr lang="nb-NO" noProof="1"/>
              <a:t>Klikk for å redigere tekststiler i malen</a:t>
            </a:r>
          </a:p>
          <a:p>
            <a:pPr lvl="1" rtl="0"/>
            <a:r>
              <a:rPr lang="nb-NO" noProof="1"/>
              <a:t>Andre nivå</a:t>
            </a:r>
          </a:p>
          <a:p>
            <a:pPr lvl="2" rtl="0"/>
            <a:r>
              <a:rPr lang="nb-NO" noProof="1"/>
              <a:t>Tredje nivå</a:t>
            </a:r>
          </a:p>
          <a:p>
            <a:pPr lvl="3" rtl="0"/>
            <a:r>
              <a:rPr lang="nb-NO" noProof="1"/>
              <a:t>Fjerde nivå</a:t>
            </a:r>
          </a:p>
          <a:p>
            <a:pPr lvl="4" rtl="0"/>
            <a:r>
              <a:rPr lang="nb-NO" noProof="1"/>
              <a:t>Femte nivå</a:t>
            </a:r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 rtlCol="0">
            <a:normAutofit/>
          </a:bodyPr>
          <a:lstStyle/>
          <a:p>
            <a:pPr lvl="0" rtl="0"/>
            <a:r>
              <a:rPr lang="nb-NO" noProof="1"/>
              <a:t>Klikk for å redigere tekststiler i malen</a:t>
            </a:r>
          </a:p>
          <a:p>
            <a:pPr lvl="1" rtl="0"/>
            <a:r>
              <a:rPr lang="nb-NO" noProof="1"/>
              <a:t>Andre nivå</a:t>
            </a:r>
          </a:p>
          <a:p>
            <a:pPr lvl="2" rtl="0"/>
            <a:r>
              <a:rPr lang="nb-NO" noProof="1"/>
              <a:t>Tredje nivå</a:t>
            </a:r>
          </a:p>
          <a:p>
            <a:pPr lvl="3" rtl="0"/>
            <a:r>
              <a:rPr lang="nb-NO" noProof="1"/>
              <a:t>Fjerde nivå</a:t>
            </a:r>
          </a:p>
          <a:p>
            <a:pPr lvl="4" rtl="0"/>
            <a:r>
              <a:rPr lang="nb-NO" noProof="1"/>
              <a:t>Femte nivå</a:t>
            </a:r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E2018047-EF3B-4DB6-A219-2A2AE197A9B0}" type="datetime1">
              <a:rPr lang="nb-NO" noProof="1" smtClean="0"/>
              <a:t>08.07.2026</a:t>
            </a:fld>
            <a:endParaRPr lang="nb-NO" noProof="1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nb-NO" noProof="1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5D84065D-F351-4B03-BD91-D8A6B8D4B362}" type="slidenum">
              <a:rPr lang="nb-NO" noProof="1" dirty="0" smtClean="0"/>
              <a:t>‹#›</a:t>
            </a:fld>
            <a:endParaRPr lang="nb-NO" noProof="1"/>
          </a:p>
        </p:txBody>
      </p:sp>
    </p:spTree>
    <p:extLst>
      <p:ext uri="{BB962C8B-B14F-4D97-AF65-F5344CB8AC3E}">
        <p14:creationId xmlns:p14="http://schemas.microsoft.com/office/powerpoint/2010/main" val="29698605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lvl1pPr>
              <a:defRPr/>
            </a:lvl1pPr>
          </a:lstStyle>
          <a:p>
            <a:pPr rtl="0"/>
            <a:r>
              <a:rPr lang="nb-NO" noProof="1"/>
              <a:t>Klikk for å redigere tittelstil</a:t>
            </a:r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rtlCol="0" anchor="b">
            <a:noAutofit/>
          </a:bodyPr>
          <a:lstStyle>
            <a:lvl1pPr marL="0" indent="0"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nb-NO" noProof="1"/>
              <a:t>Klikk for å redigere tekststiler i malen</a:t>
            </a:r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rtlCol="0" anchor="t">
            <a:normAutofit/>
          </a:bodyPr>
          <a:lstStyle/>
          <a:p>
            <a:pPr lvl="0" rtl="0"/>
            <a:r>
              <a:rPr lang="nb-NO" noProof="1"/>
              <a:t>Klikk for å redigere tekststiler i malen</a:t>
            </a:r>
          </a:p>
          <a:p>
            <a:pPr lvl="1" rtl="0"/>
            <a:r>
              <a:rPr lang="nb-NO" noProof="1"/>
              <a:t>Andre nivå</a:t>
            </a:r>
          </a:p>
          <a:p>
            <a:pPr lvl="2" rtl="0"/>
            <a:r>
              <a:rPr lang="nb-NO" noProof="1"/>
              <a:t>Tredje nivå</a:t>
            </a:r>
          </a:p>
          <a:p>
            <a:pPr lvl="3" rtl="0"/>
            <a:r>
              <a:rPr lang="nb-NO" noProof="1"/>
              <a:t>Fjerde nivå</a:t>
            </a:r>
          </a:p>
          <a:p>
            <a:pPr lvl="4" rtl="0"/>
            <a:r>
              <a:rPr lang="nb-NO" noProof="1"/>
              <a:t>Femte nivå</a:t>
            </a:r>
          </a:p>
        </p:txBody>
      </p:sp>
      <p:sp>
        <p:nvSpPr>
          <p:cNvPr id="5" name="Plassholder for tekst 4"/>
          <p:cNvSpPr>
            <a:spLocks noGrp="1"/>
          </p:cNvSpPr>
          <p:nvPr>
            <p:ph type="body" sz="quarter" idx="3"/>
          </p:nvPr>
        </p:nvSpPr>
        <p:spPr>
          <a:xfrm>
            <a:off x="6180671" y="2658533"/>
            <a:ext cx="4718304" cy="576262"/>
          </a:xfrm>
        </p:spPr>
        <p:txBody>
          <a:bodyPr rtlCol="0" anchor="b">
            <a:noAutofit/>
          </a:bodyPr>
          <a:lstStyle>
            <a:lvl1pPr marL="0" indent="0"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nb-NO" noProof="1"/>
              <a:t>Klikk for å redigere tekststiler i malen</a:t>
            </a:r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6180671" y="3243262"/>
            <a:ext cx="4718304" cy="2632605"/>
          </a:xfrm>
        </p:spPr>
        <p:txBody>
          <a:bodyPr rtlCol="0" anchor="t">
            <a:normAutofit/>
          </a:bodyPr>
          <a:lstStyle/>
          <a:p>
            <a:pPr lvl="0" rtl="0"/>
            <a:r>
              <a:rPr lang="nb-NO" noProof="1"/>
              <a:t>Klikk for å redigere tekststiler i malen</a:t>
            </a:r>
          </a:p>
          <a:p>
            <a:pPr lvl="1" rtl="0"/>
            <a:r>
              <a:rPr lang="nb-NO" noProof="1"/>
              <a:t>Andre nivå</a:t>
            </a:r>
          </a:p>
          <a:p>
            <a:pPr lvl="2" rtl="0"/>
            <a:r>
              <a:rPr lang="nb-NO" noProof="1"/>
              <a:t>Tredje nivå</a:t>
            </a:r>
          </a:p>
          <a:p>
            <a:pPr lvl="3" rtl="0"/>
            <a:r>
              <a:rPr lang="nb-NO" noProof="1"/>
              <a:t>Fjerde nivå</a:t>
            </a:r>
          </a:p>
          <a:p>
            <a:pPr lvl="4" rtl="0"/>
            <a:r>
              <a:rPr lang="nb-NO" noProof="1"/>
              <a:t>Femte nivå</a:t>
            </a:r>
          </a:p>
        </p:txBody>
      </p:sp>
      <p:sp>
        <p:nvSpPr>
          <p:cNvPr id="7" name="Plassholder for dato 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23E04417-79B4-4018-9EEA-ACA5E842F5F2}" type="datetime1">
              <a:rPr lang="nb-NO" noProof="1" smtClean="0"/>
              <a:t>08.07.2026</a:t>
            </a:fld>
            <a:endParaRPr lang="nb-NO" noProof="1"/>
          </a:p>
        </p:txBody>
      </p:sp>
      <p:sp>
        <p:nvSpPr>
          <p:cNvPr id="8" name="Plassholder for bunntekst 7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nb-NO" noProof="1"/>
          </a:p>
        </p:txBody>
      </p:sp>
      <p:sp>
        <p:nvSpPr>
          <p:cNvPr id="9" name="Plassholder for lysbildenummer 8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57F1E4F-1CFF-5643-939E-217C01CDF565}" type="slidenum">
              <a:rPr lang="nb-NO" noProof="1" dirty="0" smtClean="0"/>
              <a:pPr/>
              <a:t>‹#›</a:t>
            </a:fld>
            <a:endParaRPr lang="nb-NO" noProof="1"/>
          </a:p>
        </p:txBody>
      </p:sp>
      <p:cxnSp>
        <p:nvCxnSpPr>
          <p:cNvPr id="18" name="Rett linje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60333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nb-NO" noProof="1"/>
              <a:t>Klikk for å redigere tittelstil</a:t>
            </a:r>
          </a:p>
        </p:txBody>
      </p:sp>
      <p:sp>
        <p:nvSpPr>
          <p:cNvPr id="3" name="Plassholder for dato 2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CA115A3C-D618-4721-B034-3B74A8563B40}" type="datetime1">
              <a:rPr lang="nb-NO" noProof="1" smtClean="0"/>
              <a:t>08.07.2026</a:t>
            </a:fld>
            <a:endParaRPr lang="nb-NO" noProof="1"/>
          </a:p>
        </p:txBody>
      </p:sp>
      <p:sp>
        <p:nvSpPr>
          <p:cNvPr id="4" name="Plassholder for bunntekst 3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nb-NO" noProof="1"/>
          </a:p>
        </p:txBody>
      </p:sp>
      <p:sp>
        <p:nvSpPr>
          <p:cNvPr id="5" name="Plassholder for lysbildenummer 4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57F1E4F-1CFF-5643-939E-217C01CDF565}" type="slidenum">
              <a:rPr lang="nb-NO" noProof="1" dirty="0" smtClean="0"/>
              <a:pPr/>
              <a:t>‹#›</a:t>
            </a:fld>
            <a:endParaRPr lang="nb-NO" noProof="1"/>
          </a:p>
        </p:txBody>
      </p:sp>
      <p:cxnSp>
        <p:nvCxnSpPr>
          <p:cNvPr id="14" name="Rett linje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397687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dato 1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2BB2BA12-538F-4E92-9926-E9B4749434F9}" type="datetime1">
              <a:rPr lang="nb-NO" noProof="1" smtClean="0"/>
              <a:t>08.07.2026</a:t>
            </a:fld>
            <a:endParaRPr lang="nb-NO" noProof="1"/>
          </a:p>
        </p:txBody>
      </p:sp>
      <p:sp>
        <p:nvSpPr>
          <p:cNvPr id="3" name="Plassholder for bunntekst 2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nb-NO" noProof="1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57F1E4F-1CFF-5643-939E-217C01CDF565}" type="slidenum">
              <a:rPr lang="nb-NO" noProof="1" dirty="0" smtClean="0"/>
              <a:pPr/>
              <a:t>‹#›</a:t>
            </a:fld>
            <a:endParaRPr lang="nb-NO" noProof="1"/>
          </a:p>
        </p:txBody>
      </p:sp>
    </p:spTree>
    <p:extLst>
      <p:ext uri="{BB962C8B-B14F-4D97-AF65-F5344CB8AC3E}">
        <p14:creationId xmlns:p14="http://schemas.microsoft.com/office/powerpoint/2010/main" val="19486654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hold med bilde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rtlCol="0" anchor="b">
            <a:normAutofit/>
          </a:bodyPr>
          <a:lstStyle>
            <a:lvl1pPr algn="ctr">
              <a:defRPr sz="2400" b="0"/>
            </a:lvl1pPr>
          </a:lstStyle>
          <a:p>
            <a:pPr rtl="0"/>
            <a:r>
              <a:rPr lang="nb-NO" noProof="1"/>
              <a:t>Klikk for å redigere tittelstil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rtlCol="0" anchor="ctr">
            <a:normAutofit/>
          </a:bodyPr>
          <a:lstStyle/>
          <a:p>
            <a:pPr lvl="0" rtl="0"/>
            <a:r>
              <a:rPr lang="nb-NO" noProof="1"/>
              <a:t>Klikk for å redigere tekststiler i malen</a:t>
            </a:r>
          </a:p>
          <a:p>
            <a:pPr lvl="1" rtl="0"/>
            <a:r>
              <a:rPr lang="nb-NO" noProof="1"/>
              <a:t>Andre nivå</a:t>
            </a:r>
          </a:p>
          <a:p>
            <a:pPr lvl="2" rtl="0"/>
            <a:r>
              <a:rPr lang="nb-NO" noProof="1"/>
              <a:t>Tredje nivå</a:t>
            </a:r>
          </a:p>
          <a:p>
            <a:pPr lvl="3" rtl="0"/>
            <a:r>
              <a:rPr lang="nb-NO" noProof="1"/>
              <a:t>Fjerde nivå</a:t>
            </a:r>
          </a:p>
          <a:p>
            <a:pPr lvl="4" rtl="0"/>
            <a:r>
              <a:rPr lang="nb-NO" noProof="1"/>
              <a:t>Femte nivå</a:t>
            </a:r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rtlCol="0"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nb-NO" noProof="1"/>
              <a:t>Klikk for å redigere tekststiler i malen</a:t>
            </a:r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D8CB6ACD-4321-479A-92DE-0135E738D8F9}" type="datetime1">
              <a:rPr lang="nb-NO" noProof="1" smtClean="0"/>
              <a:t>08.07.2026</a:t>
            </a:fld>
            <a:endParaRPr lang="nb-NO" noProof="1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nb-NO" noProof="1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57F1E4F-1CFF-5643-939E-217C01CDF565}" type="slidenum">
              <a:rPr lang="nb-NO" noProof="1" dirty="0" smtClean="0"/>
              <a:pPr/>
              <a:t>‹#›</a:t>
            </a:fld>
            <a:endParaRPr lang="nb-NO" noProof="1"/>
          </a:p>
        </p:txBody>
      </p:sp>
      <p:cxnSp>
        <p:nvCxnSpPr>
          <p:cNvPr id="16" name="Rett linje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874038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e med bilde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rtlCol="0" anchor="b">
            <a:normAutofit/>
          </a:bodyPr>
          <a:lstStyle>
            <a:lvl1pPr algn="ctr">
              <a:defRPr sz="2800" b="0"/>
            </a:lvl1pPr>
          </a:lstStyle>
          <a:p>
            <a:pPr rtl="0"/>
            <a:r>
              <a:rPr lang="nb-NO" noProof="1"/>
              <a:t>Klikk for å redigere tittelstil</a:t>
            </a:r>
          </a:p>
        </p:txBody>
      </p:sp>
      <p:sp>
        <p:nvSpPr>
          <p:cNvPr id="17" name="Plassholder for bilde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rtlCol="0"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rtl="0"/>
            <a:r>
              <a:rPr lang="nb-NO" noProof="1"/>
              <a:t>Klikk på ikonet for å legge til et bilde</a:t>
            </a:r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rtlCol="0"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nb-NO" noProof="1"/>
              <a:t>Klikk for å redigere tekststiler i malen</a:t>
            </a:r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D09454E7-F27E-4AF0-B9F5-1A67E5BCC28D}" type="datetime1">
              <a:rPr lang="nb-NO" noProof="1" smtClean="0"/>
              <a:t>08.07.2026</a:t>
            </a:fld>
            <a:endParaRPr lang="nb-NO" noProof="1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nb-NO" noProof="1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57F1E4F-1CFF-5643-939E-217C01CDF565}" type="slidenum">
              <a:rPr lang="nb-NO" noProof="1" dirty="0" smtClean="0"/>
              <a:pPr/>
              <a:t>‹#›</a:t>
            </a:fld>
            <a:endParaRPr lang="nb-NO" noProof="1"/>
          </a:p>
        </p:txBody>
      </p:sp>
    </p:spTree>
    <p:extLst>
      <p:ext uri="{BB962C8B-B14F-4D97-AF65-F5344CB8AC3E}">
        <p14:creationId xmlns:p14="http://schemas.microsoft.com/office/powerpoint/2010/main" val="5858005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Bilde 6" descr="HD-PanelContent-GrommetsCombined.png"/>
          <p:cNvPicPr>
            <a:picLocks noChangeAspect="1"/>
          </p:cNvPicPr>
          <p:nvPr/>
        </p:nvPicPr>
        <p:blipFill>
          <a:blip r:embed="rId1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Plassholder for tittel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pPr rtl="0"/>
            <a:r>
              <a:rPr lang="nb-NO" noProof="1"/>
              <a:t>Klikk for å redigere tittelstil i malen</a:t>
            </a:r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 rtl="0"/>
            <a:r>
              <a:rPr lang="nb-NO" noProof="1"/>
              <a:t>Klikk for å redigere tekststiler i malen</a:t>
            </a:r>
          </a:p>
          <a:p>
            <a:pPr lvl="1" rtl="0"/>
            <a:r>
              <a:rPr lang="nb-NO" noProof="1"/>
              <a:t>Andre nivå</a:t>
            </a:r>
          </a:p>
          <a:p>
            <a:pPr lvl="2" rtl="0"/>
            <a:r>
              <a:rPr lang="nb-NO" noProof="1"/>
              <a:t>Tredje nivå</a:t>
            </a:r>
          </a:p>
          <a:p>
            <a:pPr lvl="3" rtl="0"/>
            <a:r>
              <a:rPr lang="nb-NO" noProof="1"/>
              <a:t>Fjerde nivå</a:t>
            </a:r>
          </a:p>
          <a:p>
            <a:pPr lvl="4" rtl="0"/>
            <a:r>
              <a:rPr lang="nb-NO" noProof="1"/>
              <a:t>Femte nivå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pPr rtl="0"/>
            <a:fld id="{E666E05A-F631-4815-9DB6-23CBE52CC790}" type="datetime1">
              <a:rPr lang="nb-NO" noProof="1" smtClean="0"/>
              <a:t>08.07.2026</a:t>
            </a:fld>
            <a:endParaRPr lang="nb-NO" noProof="1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pPr rtl="0"/>
            <a:endParaRPr lang="nb-NO" noProof="1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pPr rtl="0"/>
            <a:fld id="{D57F1E4F-1CFF-5643-939E-217C01CDF565}" type="slidenum">
              <a:rPr lang="nb-NO" noProof="1" dirty="0" smtClean="0"/>
              <a:pPr/>
              <a:t>‹#›</a:t>
            </a:fld>
            <a:endParaRPr lang="nb-NO" noProof="1"/>
          </a:p>
        </p:txBody>
      </p:sp>
    </p:spTree>
    <p:extLst>
      <p:ext uri="{BB962C8B-B14F-4D97-AF65-F5344CB8AC3E}">
        <p14:creationId xmlns:p14="http://schemas.microsoft.com/office/powerpoint/2010/main" val="11706508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9" r:id="rId1"/>
    <p:sldLayoutId id="2147483690" r:id="rId2"/>
    <p:sldLayoutId id="2147483691" r:id="rId3"/>
    <p:sldLayoutId id="2147483692" r:id="rId4"/>
    <p:sldLayoutId id="2147483693" r:id="rId5"/>
    <p:sldLayoutId id="2147483694" r:id="rId6"/>
    <p:sldLayoutId id="2147483695" r:id="rId7"/>
    <p:sldLayoutId id="2147483696" r:id="rId8"/>
    <p:sldLayoutId id="2147483697" r:id="rId9"/>
    <p:sldLayoutId id="2147483698" r:id="rId10"/>
    <p:sldLayoutId id="2147483699" r:id="rId11"/>
    <p:sldLayoutId id="2147483700" r:id="rId12"/>
    <p:sldLayoutId id="2147483701" r:id="rId13"/>
    <p:sldLayoutId id="2147483702" r:id="rId14"/>
    <p:sldLayoutId id="2147483703" r:id="rId15"/>
    <p:sldLayoutId id="2147483704" r:id="rId16"/>
    <p:sldLayoutId id="2147483705" r:id="rId17"/>
  </p:sldLayoutIdLst>
  <p:hf sldNum="0" hdr="0" ftr="0" dt="0"/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D4774D57-151E-4936-9AF4-E70073D4EB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rtlCol="0" anchor="b">
            <a:normAutofit/>
          </a:bodyPr>
          <a:lstStyle/>
          <a:p>
            <a:pPr rtl="0"/>
            <a:r>
              <a:rPr lang="nb-NO" noProof="1"/>
              <a:t>Årsmøte 11.juli 2026</a:t>
            </a:r>
          </a:p>
        </p:txBody>
      </p:sp>
      <p:pic>
        <p:nvPicPr>
          <p:cNvPr id="5" name="Bilde 4" descr="Steinete strand&#10;&#10;">
            <a:extLst>
              <a:ext uri="{FF2B5EF4-FFF2-40B4-BE49-F238E27FC236}">
                <a16:creationId xmlns:a16="http://schemas.microsoft.com/office/drawing/2014/main" id="{1D741830-4E4E-4CA5-B92A-047E598CB2CC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5739" r="11393"/>
          <a:stretch>
            <a:fillRect/>
          </a:stretch>
        </p:blipFill>
        <p:spPr>
          <a:xfrm>
            <a:off x="5418668" y="982131"/>
            <a:ext cx="5469466" cy="4893735"/>
          </a:xfrm>
          <a:prstGeom prst="rect">
            <a:avLst/>
          </a:prstGeom>
          <a:noFill/>
        </p:spPr>
      </p:pic>
      <p:sp>
        <p:nvSpPr>
          <p:cNvPr id="3" name="Undertittel 2">
            <a:extLst>
              <a:ext uri="{FF2B5EF4-FFF2-40B4-BE49-F238E27FC236}">
                <a16:creationId xmlns:a16="http://schemas.microsoft.com/office/drawing/2014/main" id="{C5370FC1-A32E-43A6-9E96-92974CB54F2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rtlCol="0" anchor="t">
            <a:normAutofit/>
          </a:bodyPr>
          <a:lstStyle/>
          <a:p>
            <a:pPr rtl="0"/>
            <a:r>
              <a:rPr lang="nb-NO" noProof="1"/>
              <a:t>Djupvika hyttevel </a:t>
            </a:r>
          </a:p>
        </p:txBody>
      </p:sp>
    </p:spTree>
    <p:extLst>
      <p:ext uri="{BB962C8B-B14F-4D97-AF65-F5344CB8AC3E}">
        <p14:creationId xmlns:p14="http://schemas.microsoft.com/office/powerpoint/2010/main" val="96991342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e 2">
            <a:extLst>
              <a:ext uri="{FF2B5EF4-FFF2-40B4-BE49-F238E27FC236}">
                <a16:creationId xmlns:a16="http://schemas.microsoft.com/office/drawing/2014/main" id="{FB4FF41F-BE86-53D7-D848-38095ABAABA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9312" y="1219200"/>
            <a:ext cx="10449560" cy="43844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835108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e 2">
            <a:extLst>
              <a:ext uri="{FF2B5EF4-FFF2-40B4-BE49-F238E27FC236}">
                <a16:creationId xmlns:a16="http://schemas.microsoft.com/office/drawing/2014/main" id="{DDF99E80-9785-8A03-7C0F-F003B86D513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7847" y="2504720"/>
            <a:ext cx="10187353" cy="13873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351188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B4CCEFAD-28A3-BC3F-7E2E-DA0989A8C5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kumimoji="0" lang="nb-NO" sz="4400" b="0" i="0" u="none" strike="noStrike" kern="1200" cap="none" spc="0" normalizeH="0" baseline="0" noProof="0" dirty="0">
                <a:ln w="3175" cmpd="sng"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Garamond" panose="02020404030301010803"/>
                <a:ea typeface="+mj-ea"/>
                <a:cs typeface="+mj-cs"/>
              </a:rPr>
              <a:t>3. </a:t>
            </a:r>
            <a:r>
              <a:rPr lang="nb-NO" dirty="0">
                <a:solidFill>
                  <a:prstClr val="black">
                    <a:lumMod val="85000"/>
                    <a:lumOff val="15000"/>
                  </a:prstClr>
                </a:solidFill>
                <a:latin typeface="Garamond" panose="02020404030301010803"/>
              </a:rPr>
              <a:t>B</a:t>
            </a:r>
            <a:r>
              <a:rPr kumimoji="0" lang="nb-NO" sz="4400" b="0" i="0" u="none" strike="noStrike" kern="1200" cap="none" spc="0" normalizeH="0" baseline="0" noProof="0" dirty="0" err="1">
                <a:ln w="3175" cmpd="sng"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Garamond" panose="02020404030301010803"/>
                <a:ea typeface="+mj-ea"/>
                <a:cs typeface="+mj-cs"/>
              </a:rPr>
              <a:t>udsjett</a:t>
            </a:r>
            <a:r>
              <a:rPr kumimoji="0" lang="nb-NO" sz="4400" b="0" i="0" u="none" strike="noStrike" kern="1200" cap="none" spc="0" normalizeH="0" baseline="0" noProof="0" dirty="0">
                <a:ln w="3175" cmpd="sng"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Garamond" panose="02020404030301010803"/>
                <a:ea typeface="+mj-ea"/>
                <a:cs typeface="+mj-cs"/>
              </a:rPr>
              <a:t> og regnskap</a:t>
            </a:r>
            <a:endParaRPr lang="nb-NO" dirty="0"/>
          </a:p>
        </p:txBody>
      </p:sp>
      <p:pic>
        <p:nvPicPr>
          <p:cNvPr id="6" name="Plassholder for innhold 5">
            <a:extLst>
              <a:ext uri="{FF2B5EF4-FFF2-40B4-BE49-F238E27FC236}">
                <a16:creationId xmlns:a16="http://schemas.microsoft.com/office/drawing/2014/main" id="{A3562600-A561-DB1D-188E-5264300DA52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441938" y="2088539"/>
            <a:ext cx="4974054" cy="3904029"/>
          </a:xfrm>
          <a:prstGeom prst="rect">
            <a:avLst/>
          </a:prstGeom>
        </p:spPr>
      </p:pic>
      <p:sp>
        <p:nvSpPr>
          <p:cNvPr id="3" name="TekstSylinder 2">
            <a:extLst>
              <a:ext uri="{FF2B5EF4-FFF2-40B4-BE49-F238E27FC236}">
                <a16:creationId xmlns:a16="http://schemas.microsoft.com/office/drawing/2014/main" id="{128C3479-F2CC-D6CA-617F-353A98525626}"/>
              </a:ext>
            </a:extLst>
          </p:cNvPr>
          <p:cNvSpPr txBox="1"/>
          <p:nvPr/>
        </p:nvSpPr>
        <p:spPr>
          <a:xfrm>
            <a:off x="6415993" y="3344089"/>
            <a:ext cx="448060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dirty="0"/>
              <a:t>Til info: Beate Løkken har sagt ja til å revidere regnskapet. Har revidert 2026.   </a:t>
            </a:r>
          </a:p>
        </p:txBody>
      </p:sp>
    </p:spTree>
    <p:extLst>
      <p:ext uri="{BB962C8B-B14F-4D97-AF65-F5344CB8AC3E}">
        <p14:creationId xmlns:p14="http://schemas.microsoft.com/office/powerpoint/2010/main" val="307736529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de 3">
            <a:extLst>
              <a:ext uri="{FF2B5EF4-FFF2-40B4-BE49-F238E27FC236}">
                <a16:creationId xmlns:a16="http://schemas.microsoft.com/office/drawing/2014/main" id="{B83EA063-7297-BB21-CF9B-8E051FA8B78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45323" y="1332581"/>
            <a:ext cx="8225478" cy="43648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9196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66195CF1-C2E2-831A-6093-09FFEFC3D9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</p:spPr>
        <p:txBody>
          <a:bodyPr anchor="ctr">
            <a:normAutofit/>
          </a:bodyPr>
          <a:lstStyle/>
          <a:p>
            <a:pPr marL="742950" indent="-742950">
              <a:lnSpc>
                <a:spcPct val="90000"/>
              </a:lnSpc>
              <a:buFont typeface="+mj-lt"/>
              <a:buAutoNum type="arabicPeriod" startAt="4"/>
            </a:pPr>
            <a:r>
              <a:rPr lang="nb-NO" sz="4100"/>
              <a:t>Behandling av innkomne saker og </a:t>
            </a:r>
            <a:br>
              <a:rPr lang="nb-NO" sz="4100"/>
            </a:br>
            <a:r>
              <a:rPr lang="nb-NO" sz="4100"/>
              <a:t>saker til orientering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2E4D1AC4-FBEE-7006-E320-935C75906B05}"/>
              </a:ext>
            </a:extLst>
          </p:cNvPr>
          <p:cNvSpPr>
            <a:spLocks/>
          </p:cNvSpPr>
          <p:nvPr/>
        </p:nvSpPr>
        <p:spPr>
          <a:xfrm>
            <a:off x="1469475" y="2648226"/>
            <a:ext cx="9230463" cy="3190781"/>
          </a:xfrm>
          <a:prstGeom prst="rect">
            <a:avLst/>
          </a:prstGeom>
        </p:spPr>
        <p:txBody>
          <a:bodyPr/>
          <a:lstStyle/>
          <a:p>
            <a:pPr defTabSz="438912">
              <a:spcAft>
                <a:spcPts val="600"/>
              </a:spcAft>
            </a:pPr>
            <a:r>
              <a:rPr lang="nb-NO" sz="1728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	</a:t>
            </a:r>
          </a:p>
          <a:p>
            <a:pPr defTabSz="438912">
              <a:spcAft>
                <a:spcPts val="600"/>
              </a:spcAft>
            </a:pPr>
            <a:endParaRPr lang="nb-NO" sz="1728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marL="457200" indent="-457200">
              <a:spcAft>
                <a:spcPts val="600"/>
              </a:spcAft>
              <a:buFont typeface="+mj-lt"/>
              <a:buAutoNum type="alphaLcParenR"/>
            </a:pPr>
            <a:endParaRPr lang="nb-NO" dirty="0"/>
          </a:p>
        </p:txBody>
      </p:sp>
      <p:pic>
        <p:nvPicPr>
          <p:cNvPr id="11" name="Bilde 10">
            <a:extLst>
              <a:ext uri="{FF2B5EF4-FFF2-40B4-BE49-F238E27FC236}">
                <a16:creationId xmlns:a16="http://schemas.microsoft.com/office/drawing/2014/main" id="{FEE317F7-FEF7-30BB-E818-BEA92631F6A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38355" y="2491403"/>
            <a:ext cx="3030107" cy="37010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06233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81163C68-6C2E-A340-4D61-EEA9AF35BD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Vi stemmer</a:t>
            </a:r>
          </a:p>
        </p:txBody>
      </p:sp>
      <p:pic>
        <p:nvPicPr>
          <p:cNvPr id="5" name="Plassholder for innhold 4">
            <a:extLst>
              <a:ext uri="{FF2B5EF4-FFF2-40B4-BE49-F238E27FC236}">
                <a16:creationId xmlns:a16="http://schemas.microsoft.com/office/drawing/2014/main" id="{5C99103D-1852-BED5-F91E-3D2E2A2C876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143500" y="3101975"/>
            <a:ext cx="1905000" cy="2228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084486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66195CF1-C2E2-831A-6093-09FFEFC3D9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marL="742950" indent="-742950">
              <a:buFont typeface="+mj-lt"/>
              <a:buAutoNum type="arabicPeriod" startAt="5"/>
            </a:pPr>
            <a:r>
              <a:rPr lang="nb-NO" dirty="0"/>
              <a:t>Valg i henhold til vedtektenes § 9.1</a:t>
            </a:r>
            <a:br>
              <a:rPr lang="nb-NO" dirty="0"/>
            </a:br>
            <a:endParaRPr lang="nb-NO" dirty="0"/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2E4D1AC4-FBEE-7006-E320-935C75906B0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95401" y="1639957"/>
            <a:ext cx="9601196" cy="4235911"/>
          </a:xfrm>
        </p:spPr>
        <p:txBody>
          <a:bodyPr/>
          <a:lstStyle/>
          <a:p>
            <a:pPr marL="0" indent="0">
              <a:buNone/>
            </a:pPr>
            <a:r>
              <a:rPr lang="nb-NO" dirty="0"/>
              <a:t>Valgkomiteens innstilling: </a:t>
            </a:r>
          </a:p>
          <a:p>
            <a:pPr marL="0" indent="0">
              <a:buNone/>
            </a:pPr>
            <a:endParaRPr lang="nb-NO" dirty="0"/>
          </a:p>
        </p:txBody>
      </p:sp>
      <p:sp>
        <p:nvSpPr>
          <p:cNvPr id="6" name="Ellipse 5">
            <a:extLst>
              <a:ext uri="{FF2B5EF4-FFF2-40B4-BE49-F238E27FC236}">
                <a16:creationId xmlns:a16="http://schemas.microsoft.com/office/drawing/2014/main" id="{9257966D-738C-BFAE-3E69-5D504E370A80}"/>
              </a:ext>
            </a:extLst>
          </p:cNvPr>
          <p:cNvSpPr/>
          <p:nvPr/>
        </p:nvSpPr>
        <p:spPr>
          <a:xfrm>
            <a:off x="9044608" y="3623733"/>
            <a:ext cx="2464905" cy="914400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2000" b="1" dirty="0">
                <a:solidFill>
                  <a:schemeClr val="tx1"/>
                </a:solidFill>
              </a:rPr>
              <a:t>Benkeforslag?</a:t>
            </a:r>
          </a:p>
        </p:txBody>
      </p:sp>
      <p:sp>
        <p:nvSpPr>
          <p:cNvPr id="4" name="TekstSylinder 3">
            <a:extLst>
              <a:ext uri="{FF2B5EF4-FFF2-40B4-BE49-F238E27FC236}">
                <a16:creationId xmlns:a16="http://schemas.microsoft.com/office/drawing/2014/main" id="{CEEB7293-2CF6-D926-FA8F-FD88C7CDE1AF}"/>
              </a:ext>
            </a:extLst>
          </p:cNvPr>
          <p:cNvSpPr txBox="1"/>
          <p:nvPr/>
        </p:nvSpPr>
        <p:spPr>
          <a:xfrm>
            <a:off x="1295400" y="2684586"/>
            <a:ext cx="7165693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b="1" dirty="0"/>
              <a:t>Leder</a:t>
            </a:r>
            <a:r>
              <a:rPr lang="nb-NO" dirty="0"/>
              <a:t>: Kari Wigum, ikke på valg, 1 år igjen</a:t>
            </a:r>
          </a:p>
          <a:p>
            <a:endParaRPr lang="nb-NO" dirty="0"/>
          </a:p>
          <a:p>
            <a:r>
              <a:rPr lang="nb-NO" b="1" dirty="0"/>
              <a:t>Styremedlem og veiansvarlig</a:t>
            </a:r>
            <a:r>
              <a:rPr lang="nb-NO" dirty="0"/>
              <a:t>: Nils Martin Withbro, ikke på valg, 1 år igjen</a:t>
            </a:r>
          </a:p>
          <a:p>
            <a:endParaRPr lang="nb-NO" dirty="0"/>
          </a:p>
          <a:p>
            <a:r>
              <a:rPr lang="nb-NO" b="1" dirty="0"/>
              <a:t>Styremedlem</a:t>
            </a:r>
            <a:r>
              <a:rPr lang="nb-NO" dirty="0"/>
              <a:t>: Morten Eilertsen, på valg, tar gjenvalg 1 år</a:t>
            </a:r>
          </a:p>
          <a:p>
            <a:endParaRPr lang="nb-NO" dirty="0"/>
          </a:p>
          <a:p>
            <a:r>
              <a:rPr lang="nb-NO" b="1" dirty="0"/>
              <a:t>Kasserer</a:t>
            </a:r>
            <a:r>
              <a:rPr lang="nb-NO" dirty="0"/>
              <a:t>: Bente Ertsgaard, på valg, tar gjenvalg 2 år</a:t>
            </a:r>
          </a:p>
          <a:p>
            <a:endParaRPr lang="nb-NO" dirty="0"/>
          </a:p>
          <a:p>
            <a:r>
              <a:rPr lang="nb-NO" b="1" dirty="0"/>
              <a:t>Varamedlem</a:t>
            </a:r>
            <a:r>
              <a:rPr lang="nb-NO" dirty="0"/>
              <a:t>: Ståle Sirnes, ikke på valg, 1 år igjen</a:t>
            </a:r>
          </a:p>
          <a:p>
            <a:endParaRPr lang="nb-NO" dirty="0"/>
          </a:p>
          <a:p>
            <a:r>
              <a:rPr lang="nb-NO" b="1" dirty="0"/>
              <a:t>Sekretær</a:t>
            </a:r>
            <a:r>
              <a:rPr lang="nb-NO" dirty="0"/>
              <a:t>: Linda Haugan, ny, foreslås for 2 år</a:t>
            </a:r>
          </a:p>
        </p:txBody>
      </p:sp>
    </p:spTree>
    <p:extLst>
      <p:ext uri="{BB962C8B-B14F-4D97-AF65-F5344CB8AC3E}">
        <p14:creationId xmlns:p14="http://schemas.microsoft.com/office/powerpoint/2010/main" val="302249222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00947DE-AFA5-22C9-1BD6-33012F7609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EF056F3B-0F9E-3803-3E53-298E168141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marL="742950" indent="-742950">
              <a:buFont typeface="+mj-lt"/>
              <a:buAutoNum type="arabicPeriod" startAt="5"/>
            </a:pPr>
            <a:r>
              <a:rPr lang="nb-NO" dirty="0"/>
              <a:t>Valg i henhold til vedtektenes § 9.1</a:t>
            </a:r>
            <a:br>
              <a:rPr lang="nb-NO" dirty="0"/>
            </a:br>
            <a:endParaRPr lang="nb-NO" dirty="0"/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36243A90-5E10-5CA2-430D-E14B88A5CD6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95401" y="1639957"/>
            <a:ext cx="9601196" cy="4235911"/>
          </a:xfrm>
        </p:spPr>
        <p:txBody>
          <a:bodyPr/>
          <a:lstStyle/>
          <a:p>
            <a:pPr marL="0" indent="0">
              <a:buNone/>
            </a:pPr>
            <a:r>
              <a:rPr lang="nb-NO" dirty="0"/>
              <a:t>Valgkomiteens innstilling: </a:t>
            </a:r>
          </a:p>
          <a:p>
            <a:pPr marL="0" indent="0">
              <a:buNone/>
            </a:pPr>
            <a:endParaRPr lang="nb-NO" dirty="0"/>
          </a:p>
        </p:txBody>
      </p:sp>
      <p:sp>
        <p:nvSpPr>
          <p:cNvPr id="6" name="Ellipse 5">
            <a:extLst>
              <a:ext uri="{FF2B5EF4-FFF2-40B4-BE49-F238E27FC236}">
                <a16:creationId xmlns:a16="http://schemas.microsoft.com/office/drawing/2014/main" id="{D0C3CBE1-DE82-C78A-A477-64684EA0790C}"/>
              </a:ext>
            </a:extLst>
          </p:cNvPr>
          <p:cNvSpPr/>
          <p:nvPr/>
        </p:nvSpPr>
        <p:spPr>
          <a:xfrm>
            <a:off x="9044608" y="3623733"/>
            <a:ext cx="2464905" cy="914400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2000" b="1" dirty="0">
                <a:solidFill>
                  <a:schemeClr val="tx1"/>
                </a:solidFill>
              </a:rPr>
              <a:t>Benkeforslag?</a:t>
            </a:r>
          </a:p>
        </p:txBody>
      </p:sp>
      <p:sp>
        <p:nvSpPr>
          <p:cNvPr id="4" name="TekstSylinder 3">
            <a:extLst>
              <a:ext uri="{FF2B5EF4-FFF2-40B4-BE49-F238E27FC236}">
                <a16:creationId xmlns:a16="http://schemas.microsoft.com/office/drawing/2014/main" id="{8CFF6558-2155-107A-F0D9-A3D667CCB187}"/>
              </a:ext>
            </a:extLst>
          </p:cNvPr>
          <p:cNvSpPr txBox="1"/>
          <p:nvPr/>
        </p:nvSpPr>
        <p:spPr>
          <a:xfrm>
            <a:off x="1295400" y="2684586"/>
            <a:ext cx="7165693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b="1" dirty="0"/>
              <a:t>Aktivitetsansvarlige: </a:t>
            </a:r>
          </a:p>
          <a:p>
            <a:endParaRPr lang="nb-NO" b="1" dirty="0"/>
          </a:p>
          <a:p>
            <a:r>
              <a:rPr lang="nb-NO" b="1" dirty="0" err="1"/>
              <a:t>Lily</a:t>
            </a:r>
            <a:r>
              <a:rPr lang="nb-NO" b="1" dirty="0"/>
              <a:t> </a:t>
            </a:r>
            <a:r>
              <a:rPr lang="nb-NO" b="1" dirty="0" err="1"/>
              <a:t>Rydbeck</a:t>
            </a:r>
            <a:r>
              <a:rPr lang="nb-NO" b="1" dirty="0"/>
              <a:t>, </a:t>
            </a:r>
            <a:r>
              <a:rPr lang="nb-NO" dirty="0"/>
              <a:t>ikke på valg, 1 år igjen</a:t>
            </a:r>
          </a:p>
          <a:p>
            <a:endParaRPr lang="nb-NO" dirty="0"/>
          </a:p>
          <a:p>
            <a:r>
              <a:rPr lang="nb-NO" b="1" dirty="0"/>
              <a:t>Andreas Larem, </a:t>
            </a:r>
            <a:r>
              <a:rPr lang="nb-NO" dirty="0"/>
              <a:t>på valg, tar gjenvalg 2 år</a:t>
            </a:r>
          </a:p>
          <a:p>
            <a:endParaRPr lang="nb-NO" dirty="0"/>
          </a:p>
          <a:p>
            <a:r>
              <a:rPr lang="nb-NO" b="1" dirty="0"/>
              <a:t>Linda Drivenes</a:t>
            </a:r>
            <a:r>
              <a:rPr lang="nb-NO" dirty="0"/>
              <a:t>, på valg, tar gjenvalg 2 år</a:t>
            </a:r>
          </a:p>
          <a:p>
            <a:endParaRPr lang="nb-NO" dirty="0"/>
          </a:p>
          <a:p>
            <a:r>
              <a:rPr lang="nb-NO" b="1" dirty="0"/>
              <a:t>Daniel Flåmo</a:t>
            </a:r>
            <a:r>
              <a:rPr lang="nb-NO" dirty="0"/>
              <a:t>, hjelper til ved behov</a:t>
            </a:r>
          </a:p>
          <a:p>
            <a:endParaRPr lang="nb-NO" dirty="0"/>
          </a:p>
          <a:p>
            <a:r>
              <a:rPr lang="nb-NO" b="1" dirty="0"/>
              <a:t>Valgkomite: </a:t>
            </a:r>
          </a:p>
          <a:p>
            <a:r>
              <a:rPr lang="nb-NO" dirty="0"/>
              <a:t>?</a:t>
            </a:r>
          </a:p>
          <a:p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273074718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66195CF1-C2E2-831A-6093-09FFEFC3D9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b-NO" dirty="0"/>
              <a:t>Vel hjem </a:t>
            </a:r>
            <a:r>
              <a:rPr lang="nb-NO" dirty="0">
                <a:sym typeface="Wingdings" panose="05000000000000000000" pitchFamily="2" charset="2"/>
              </a:rPr>
              <a:t></a:t>
            </a:r>
            <a:br>
              <a:rPr lang="nb-NO" dirty="0"/>
            </a:br>
            <a:endParaRPr lang="nb-NO" dirty="0"/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2E4D1AC4-FBEE-7006-E320-935C75906B0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293319995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3A084D58-556C-82D8-7CC0-37E63D5BDC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Saksliste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8EA13E10-054D-169D-21BB-73BB6921900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2900" lvl="0" indent="-342900">
              <a:lnSpc>
                <a:spcPct val="107000"/>
              </a:lnSpc>
              <a:buFont typeface="+mj-lt"/>
              <a:buAutoNum type="arabicPeriod"/>
            </a:pPr>
            <a:r>
              <a:rPr lang="nb-NO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Godkjenning av innkalling og saksliste</a:t>
            </a:r>
          </a:p>
          <a:p>
            <a:pPr marL="342900" lvl="0" indent="-342900">
              <a:lnSpc>
                <a:spcPct val="107000"/>
              </a:lnSpc>
              <a:buFont typeface="+mj-lt"/>
              <a:buAutoNum type="arabicPeriod"/>
            </a:pPr>
            <a:r>
              <a:rPr lang="nb-NO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Styrets årsberetning</a:t>
            </a:r>
          </a:p>
          <a:p>
            <a:pPr marL="342900" lvl="0" indent="-342900">
              <a:lnSpc>
                <a:spcPct val="107000"/>
              </a:lnSpc>
              <a:buFont typeface="+mj-lt"/>
              <a:buAutoNum type="arabicPeriod"/>
            </a:pPr>
            <a:r>
              <a:rPr lang="nb-NO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Regnskap og budsjett samt fastsettelse av neste års kontingent </a:t>
            </a:r>
          </a:p>
          <a:p>
            <a:pPr marL="342900" lvl="0" indent="-342900">
              <a:lnSpc>
                <a:spcPct val="107000"/>
              </a:lnSpc>
              <a:buFont typeface="+mj-lt"/>
              <a:buAutoNum type="arabicPeriod"/>
            </a:pPr>
            <a:r>
              <a:rPr lang="nb-NO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Behandling av innkomne saker og saker til orientering</a:t>
            </a:r>
          </a:p>
          <a:p>
            <a:pPr marL="342900" lvl="0" indent="-342900">
              <a:lnSpc>
                <a:spcPct val="107000"/>
              </a:lnSpc>
              <a:buFont typeface="+mj-lt"/>
              <a:buAutoNum type="arabicPeriod"/>
            </a:pPr>
            <a:r>
              <a:rPr lang="nb-NO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Valg i henhold til vedtektenes § 9.1 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nb-NO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Eventuelt</a:t>
            </a:r>
          </a:p>
          <a:p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30619731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20D7EE46-3858-D991-13C6-14C99A71BA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</p:spPr>
        <p:txBody>
          <a:bodyPr anchor="ctr">
            <a:normAutofit/>
          </a:bodyPr>
          <a:lstStyle/>
          <a:p>
            <a:pPr marL="742950" indent="-742950">
              <a:lnSpc>
                <a:spcPct val="90000"/>
              </a:lnSpc>
              <a:buFont typeface="+mj-lt"/>
              <a:buAutoNum type="arabicPeriod"/>
            </a:pPr>
            <a:r>
              <a:rPr lang="nb-NO" sz="4100"/>
              <a:t>Godkjenning av innkalling og saksliste</a:t>
            </a:r>
            <a:br>
              <a:rPr lang="nb-NO" sz="4100"/>
            </a:br>
            <a:endParaRPr lang="nb-NO" sz="4100"/>
          </a:p>
        </p:txBody>
      </p:sp>
      <p:pic>
        <p:nvPicPr>
          <p:cNvPr id="5" name="Bilde 4">
            <a:extLst>
              <a:ext uri="{FF2B5EF4-FFF2-40B4-BE49-F238E27FC236}">
                <a16:creationId xmlns:a16="http://schemas.microsoft.com/office/drawing/2014/main" id="{C996431E-D5EE-0FDB-9D0B-1148908376F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36571" y="2285999"/>
            <a:ext cx="3165683" cy="39455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51258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66195CF1-C2E2-831A-6093-09FFEFC3D9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</p:spPr>
        <p:txBody>
          <a:bodyPr anchor="ctr">
            <a:normAutofit/>
          </a:bodyPr>
          <a:lstStyle/>
          <a:p>
            <a:pPr marL="742950" indent="-742950">
              <a:lnSpc>
                <a:spcPct val="90000"/>
              </a:lnSpc>
              <a:buFont typeface="+mj-lt"/>
              <a:buAutoNum type="arabicPeriod" startAt="2"/>
            </a:pPr>
            <a:r>
              <a:rPr lang="nb-NO" sz="4100"/>
              <a:t>Styrets årsberetning</a:t>
            </a:r>
            <a:br>
              <a:rPr lang="nb-NO" sz="4100"/>
            </a:br>
            <a:endParaRPr lang="nb-NO" sz="4100"/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8617DCD9-FB02-C379-2B0C-29E3830D1AC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/>
          <a:lstStyle/>
          <a:p>
            <a:endParaRPr lang="en-US"/>
          </a:p>
        </p:txBody>
      </p:sp>
      <p:pic>
        <p:nvPicPr>
          <p:cNvPr id="6" name="Plassholder for innhold 5">
            <a:extLst>
              <a:ext uri="{FF2B5EF4-FFF2-40B4-BE49-F238E27FC236}">
                <a16:creationId xmlns:a16="http://schemas.microsoft.com/office/drawing/2014/main" id="{45DBD749-82C8-EFEE-7FF1-1980021D8343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rcRect r="2715"/>
          <a:stretch>
            <a:fillRect/>
          </a:stretch>
        </p:blipFill>
        <p:spPr>
          <a:xfrm>
            <a:off x="3095791" y="1921574"/>
            <a:ext cx="6000417" cy="420959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11066063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e 2">
            <a:extLst>
              <a:ext uri="{FF2B5EF4-FFF2-40B4-BE49-F238E27FC236}">
                <a16:creationId xmlns:a16="http://schemas.microsoft.com/office/drawing/2014/main" id="{1DCEA494-DBA2-4FFB-5735-675ECC7C5A7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80573" y="680654"/>
            <a:ext cx="8630854" cy="54966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357651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e 2">
            <a:extLst>
              <a:ext uri="{FF2B5EF4-FFF2-40B4-BE49-F238E27FC236}">
                <a16:creationId xmlns:a16="http://schemas.microsoft.com/office/drawing/2014/main" id="{C4605783-910E-7CF1-3D17-64A43001B45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85442" y="1342734"/>
            <a:ext cx="9041504" cy="48236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445486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e 2">
            <a:extLst>
              <a:ext uri="{FF2B5EF4-FFF2-40B4-BE49-F238E27FC236}">
                <a16:creationId xmlns:a16="http://schemas.microsoft.com/office/drawing/2014/main" id="{366D3ECD-C976-6E2A-007D-3EA3D7E3CCA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9905" y="1699846"/>
            <a:ext cx="10497052" cy="33762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510539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e 2">
            <a:extLst>
              <a:ext uri="{FF2B5EF4-FFF2-40B4-BE49-F238E27FC236}">
                <a16:creationId xmlns:a16="http://schemas.microsoft.com/office/drawing/2014/main" id="{B10065D2-28AC-21EE-C2B7-8DFA6B2B38F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3846" y="1254369"/>
            <a:ext cx="10816136" cy="43140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262877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e 2">
            <a:extLst>
              <a:ext uri="{FF2B5EF4-FFF2-40B4-BE49-F238E27FC236}">
                <a16:creationId xmlns:a16="http://schemas.microsoft.com/office/drawing/2014/main" id="{640AAF25-072E-1E05-F199-283B98CA513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2161" y="1125415"/>
            <a:ext cx="10610144" cy="48650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275173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Økologisk">
  <a:themeElements>
    <a:clrScheme name="Custom 46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AB946B"/>
      </a:accent1>
      <a:accent2>
        <a:srgbClr val="FF9900"/>
      </a:accent2>
      <a:accent3>
        <a:srgbClr val="DD8C3C"/>
      </a:accent3>
      <a:accent4>
        <a:srgbClr val="8E684C"/>
      </a:accent4>
      <a:accent5>
        <a:srgbClr val="CBAF62"/>
      </a:accent5>
      <a:accent6>
        <a:srgbClr val="33CCCC"/>
      </a:accent6>
      <a:hlink>
        <a:srgbClr val="86724D"/>
      </a:hlink>
      <a:folHlink>
        <a:srgbClr val="B99E84"/>
      </a:folHlink>
    </a:clrScheme>
    <a:fontScheme name="Organic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_41780305_TF78524312" id="{6F054B80-9FB4-46BC-8B5F-F7B587A3606C}" vid="{DFE6442E-F66B-4B77-803F-282D2DC8E307}"/>
    </a:ext>
  </a:ext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12" ma:contentTypeDescription="Create a new document." ma:contentTypeScope="" ma:versionID="93813dd7ca6ad654711aa0ab317e03a3">
  <xsd:schema xmlns:xsd="http://www.w3.org/2001/XMLSchema" xmlns:xs="http://www.w3.org/2001/XMLSchema" xmlns:p="http://schemas.microsoft.com/office/2006/metadata/properties" xmlns:ns2="71af3243-3dd4-4a8d-8c0d-dd76da1f02a5" xmlns:ns3="16c05727-aa75-4e4a-9b5f-8a80a1165891" targetNamespace="http://schemas.microsoft.com/office/2006/metadata/properties" ma:root="true" ma:fieldsID="f11dc0ce689dd3925e84e4e35398c6e7" ns2:_="" ns3:_="">
    <xsd:import namespace="71af3243-3dd4-4a8d-8c0d-dd76da1f02a5"/>
    <xsd:import namespace="16c05727-aa75-4e4a-9b5f-8a80a116589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Statu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AutoTags" ma:index="11" nillable="true" ma:displayName="MediaServiceAutoTags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false">
      <xsd:simpleType>
        <xsd:restriction base="dms:Note">
          <xsd:maxLength value="255"/>
        </xsd:restriction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Status" ma:index="19" nillable="true" ma:displayName="Status" ma:default="Not started" ma:format="Dropdown" ma:internalName="Status">
      <xsd:simpleType>
        <xsd:restriction base="dms:Choice">
          <xsd:enumeration value="Not started"/>
          <xsd:enumeration value="In Progress"/>
          <xsd:enumeration value="Completed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tatus xmlns="71af3243-3dd4-4a8d-8c0d-dd76da1f02a5">Not started</Status>
    <MediaServiceKeyPoints xmlns="71af3243-3dd4-4a8d-8c0d-dd76da1f02a5" xsi:nil="true"/>
  </documentManagement>
</p:properties>
</file>

<file path=customXml/itemProps1.xml><?xml version="1.0" encoding="utf-8"?>
<ds:datastoreItem xmlns:ds="http://schemas.openxmlformats.org/officeDocument/2006/customXml" ds:itemID="{075A39CB-C45B-4F08-829C-AB9550EE08FE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0F92F16A-38EE-4C9D-AFD3-2845EC2D906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1af3243-3dd4-4a8d-8c0d-dd76da1f02a5"/>
    <ds:schemaRef ds:uri="16c05727-aa75-4e4a-9b5f-8a80a116589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E0C6F0FA-5858-4AD1-8F89-D32310719A51}">
  <ds:schemaRefs>
    <ds:schemaRef ds:uri="http://schemas.microsoft.com/office/2006/metadata/properties"/>
    <ds:schemaRef ds:uri="http://schemas.microsoft.com/office/infopath/2007/PartnerControls"/>
    <ds:schemaRef ds:uri="71af3243-3dd4-4a8d-8c0d-dd76da1f02a5"/>
  </ds:schemaRefs>
</ds:datastoreItem>
</file>

<file path=docMetadata/LabelInfo.xml><?xml version="1.0" encoding="utf-8"?>
<clbl:labelList xmlns:clbl="http://schemas.microsoft.com/office/2020/mipLabelMetadata">
  <clbl:label id="{ddf15bfe-616f-49eb-bf8f-6269de7f40a1}" enabled="1" method="Privileged" siteId="{62366534-1ec3-4962-8869-9b5535279d0b}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Fritidsaktivitetsdesign</Template>
  <TotalTime>8298</TotalTime>
  <Words>240</Words>
  <Application>Microsoft Office PowerPoint</Application>
  <PresentationFormat>Widescreen</PresentationFormat>
  <Paragraphs>49</Paragraphs>
  <Slides>18</Slides>
  <Notes>2</Notes>
  <HiddenSlides>0</HiddenSlides>
  <MMClips>0</MMClips>
  <ScaleCrop>false</ScaleCrop>
  <HeadingPairs>
    <vt:vector size="6" baseType="variant">
      <vt:variant>
        <vt:lpstr>Brukte skrifter</vt:lpstr>
      </vt:variant>
      <vt:variant>
        <vt:i4>4</vt:i4>
      </vt:variant>
      <vt:variant>
        <vt:lpstr>Tema</vt:lpstr>
      </vt:variant>
      <vt:variant>
        <vt:i4>1</vt:i4>
      </vt:variant>
      <vt:variant>
        <vt:lpstr>Lysbildetitler</vt:lpstr>
      </vt:variant>
      <vt:variant>
        <vt:i4>18</vt:i4>
      </vt:variant>
    </vt:vector>
  </HeadingPairs>
  <TitlesOfParts>
    <vt:vector size="23" baseType="lpstr">
      <vt:lpstr>Arial</vt:lpstr>
      <vt:lpstr>Calibri</vt:lpstr>
      <vt:lpstr>Garamond</vt:lpstr>
      <vt:lpstr>Wingdings</vt:lpstr>
      <vt:lpstr>Økologisk</vt:lpstr>
      <vt:lpstr>Årsmøte 11.juli 2026</vt:lpstr>
      <vt:lpstr>Saksliste</vt:lpstr>
      <vt:lpstr>Godkjenning av innkalling og saksliste </vt:lpstr>
      <vt:lpstr>Styrets årsberetning 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3. Budsjett og regnskap</vt:lpstr>
      <vt:lpstr>PowerPoint-presentasjon</vt:lpstr>
      <vt:lpstr>Behandling av innkomne saker og  saker til orientering</vt:lpstr>
      <vt:lpstr>Vi stemmer</vt:lpstr>
      <vt:lpstr>Valg i henhold til vedtektenes § 9.1 </vt:lpstr>
      <vt:lpstr>Valg i henhold til vedtektenes § 9.1 </vt:lpstr>
      <vt:lpstr>Vel hjem 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Årsmøte</dc:title>
  <dc:creator>Søreng, Trude</dc:creator>
  <cp:lastModifiedBy>Søreng, Trude</cp:lastModifiedBy>
  <cp:revision>4</cp:revision>
  <dcterms:created xsi:type="dcterms:W3CDTF">2022-07-09T08:39:36Z</dcterms:created>
  <dcterms:modified xsi:type="dcterms:W3CDTF">2026-07-08T11:50:55Z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</Properties>
</file>